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8" r:id="rId11"/>
    <p:sldId id="269" r:id="rId12"/>
    <p:sldId id="265" r:id="rId13"/>
    <p:sldId id="266" r:id="rId14"/>
    <p:sldId id="267" r:id="rId15"/>
    <p:sldId id="270" r:id="rId16"/>
    <p:sldId id="271" r:id="rId17"/>
    <p:sldId id="272" r:id="rId18"/>
    <p:sldId id="273" r:id="rId19"/>
    <p:sldId id="274" r:id="rId20"/>
    <p:sldId id="275" r:id="rId21"/>
    <p:sldId id="276" r:id="rId22"/>
    <p:sldId id="277" r:id="rId23"/>
    <p:sldId id="278"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71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BE8F8B0-BB59-4976-B513-A9881009958B}"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ru-RU"/>
        </a:p>
      </dgm:t>
    </dgm:pt>
    <dgm:pt modelId="{A82129A6-B7B6-4D78-A8FE-B9FB1A6B8C19}">
      <dgm:prSet phldrT="[Текст]"/>
      <dgm:spPr/>
      <dgm:t>
        <a:bodyPr/>
        <a:lstStyle/>
        <a:p>
          <a:r>
            <a:rPr lang="en-US" dirty="0" smtClean="0"/>
            <a:t>infographic </a:t>
          </a:r>
          <a:endParaRPr lang="ru-RU" dirty="0"/>
        </a:p>
      </dgm:t>
    </dgm:pt>
    <dgm:pt modelId="{EBAF6130-7C50-42EC-B435-935B1563BA1A}" type="parTrans" cxnId="{741C7360-9431-4D72-8D30-4D0C065E3B2A}">
      <dgm:prSet/>
      <dgm:spPr/>
      <dgm:t>
        <a:bodyPr/>
        <a:lstStyle/>
        <a:p>
          <a:endParaRPr lang="ru-RU"/>
        </a:p>
      </dgm:t>
    </dgm:pt>
    <dgm:pt modelId="{9F09ABE4-B15C-4008-B63D-96D0714BC081}" type="sibTrans" cxnId="{741C7360-9431-4D72-8D30-4D0C065E3B2A}">
      <dgm:prSet/>
      <dgm:spPr/>
      <dgm:t>
        <a:bodyPr/>
        <a:lstStyle/>
        <a:p>
          <a:endParaRPr lang="ru-RU"/>
        </a:p>
      </dgm:t>
    </dgm:pt>
    <dgm:pt modelId="{9752894D-838D-4B30-BB01-46802C136D7B}">
      <dgm:prSet phldrT="[Текст]"/>
      <dgm:spPr/>
      <dgm:t>
        <a:bodyPr/>
        <a:lstStyle/>
        <a:p>
          <a:r>
            <a:rPr lang="en-US" dirty="0" smtClean="0"/>
            <a:t>Visual</a:t>
          </a:r>
          <a:endParaRPr lang="ru-RU" dirty="0"/>
        </a:p>
      </dgm:t>
    </dgm:pt>
    <dgm:pt modelId="{C2E58C96-F4C7-4A7F-90A6-3CEBC755F487}" type="parTrans" cxnId="{9D0DAB86-4AED-44B8-9329-538C7538616B}">
      <dgm:prSet/>
      <dgm:spPr/>
      <dgm:t>
        <a:bodyPr/>
        <a:lstStyle/>
        <a:p>
          <a:endParaRPr lang="ru-RU"/>
        </a:p>
      </dgm:t>
    </dgm:pt>
    <dgm:pt modelId="{C6DC6C40-7B7F-4308-BA98-DEFE6D2D6329}" type="sibTrans" cxnId="{9D0DAB86-4AED-44B8-9329-538C7538616B}">
      <dgm:prSet/>
      <dgm:spPr/>
      <dgm:t>
        <a:bodyPr/>
        <a:lstStyle/>
        <a:p>
          <a:endParaRPr lang="ru-RU"/>
        </a:p>
      </dgm:t>
    </dgm:pt>
    <dgm:pt modelId="{2A9642DF-4C40-4153-BEC5-829DB5AF1526}">
      <dgm:prSet phldrT="[Текст]"/>
      <dgm:spPr/>
      <dgm:t>
        <a:bodyPr/>
        <a:lstStyle/>
        <a:p>
          <a:r>
            <a:rPr lang="en-US" dirty="0" smtClean="0"/>
            <a:t>Content</a:t>
          </a:r>
          <a:endParaRPr lang="ru-RU" dirty="0"/>
        </a:p>
      </dgm:t>
    </dgm:pt>
    <dgm:pt modelId="{81874B20-1646-4D6C-AAEB-F144E5667400}" type="parTrans" cxnId="{FB3E3777-9501-47F3-897F-87CA42F21FE7}">
      <dgm:prSet/>
      <dgm:spPr/>
      <dgm:t>
        <a:bodyPr/>
        <a:lstStyle/>
        <a:p>
          <a:endParaRPr lang="ru-RU"/>
        </a:p>
      </dgm:t>
    </dgm:pt>
    <dgm:pt modelId="{E7AA116F-8CB4-4C39-83A9-F19829A6EAA5}" type="sibTrans" cxnId="{FB3E3777-9501-47F3-897F-87CA42F21FE7}">
      <dgm:prSet/>
      <dgm:spPr/>
      <dgm:t>
        <a:bodyPr/>
        <a:lstStyle/>
        <a:p>
          <a:endParaRPr lang="ru-RU"/>
        </a:p>
      </dgm:t>
    </dgm:pt>
    <dgm:pt modelId="{AB5E62C6-F70D-4A78-8928-51C01BDB49B7}">
      <dgm:prSet phldrT="[Текст]"/>
      <dgm:spPr/>
      <dgm:t>
        <a:bodyPr/>
        <a:lstStyle/>
        <a:p>
          <a:r>
            <a:rPr lang="en-US" dirty="0" smtClean="0"/>
            <a:t>Knowledge </a:t>
          </a:r>
          <a:endParaRPr lang="ru-RU" dirty="0"/>
        </a:p>
      </dgm:t>
    </dgm:pt>
    <dgm:pt modelId="{428155A7-429D-466A-9DB7-C2629970B58A}" type="parTrans" cxnId="{AEB95B0B-E7B0-483B-A295-E575EAB79ADF}">
      <dgm:prSet/>
      <dgm:spPr/>
      <dgm:t>
        <a:bodyPr/>
        <a:lstStyle/>
        <a:p>
          <a:endParaRPr lang="ru-RU"/>
        </a:p>
      </dgm:t>
    </dgm:pt>
    <dgm:pt modelId="{401D18A7-EAFF-4551-B09A-069D583261D5}" type="sibTrans" cxnId="{AEB95B0B-E7B0-483B-A295-E575EAB79ADF}">
      <dgm:prSet/>
      <dgm:spPr/>
      <dgm:t>
        <a:bodyPr/>
        <a:lstStyle/>
        <a:p>
          <a:endParaRPr lang="ru-RU"/>
        </a:p>
      </dgm:t>
    </dgm:pt>
    <dgm:pt modelId="{C9BA564F-F551-48F5-BAFA-8F8B8AEEFAB5}">
      <dgm:prSet/>
      <dgm:spPr/>
      <dgm:t>
        <a:bodyPr/>
        <a:lstStyle/>
        <a:p>
          <a:r>
            <a:rPr lang="en-US" dirty="0" smtClean="0"/>
            <a:t>Color coding</a:t>
          </a:r>
          <a:endParaRPr lang="ru-RU" dirty="0"/>
        </a:p>
      </dgm:t>
    </dgm:pt>
    <dgm:pt modelId="{B0107BF5-6383-4D88-B946-9F98CF006FAE}" type="parTrans" cxnId="{452E86B0-BAC5-4A97-99BC-23FBAEE831B7}">
      <dgm:prSet/>
      <dgm:spPr/>
      <dgm:t>
        <a:bodyPr/>
        <a:lstStyle/>
        <a:p>
          <a:endParaRPr lang="ru-RU"/>
        </a:p>
      </dgm:t>
    </dgm:pt>
    <dgm:pt modelId="{5D70EC21-1321-4D68-BB13-4B62B1C75002}" type="sibTrans" cxnId="{452E86B0-BAC5-4A97-99BC-23FBAEE831B7}">
      <dgm:prSet/>
      <dgm:spPr/>
      <dgm:t>
        <a:bodyPr/>
        <a:lstStyle/>
        <a:p>
          <a:endParaRPr lang="ru-RU"/>
        </a:p>
      </dgm:t>
    </dgm:pt>
    <dgm:pt modelId="{8C1D2F9C-DE62-4D9B-AE7B-2FB05B78723C}">
      <dgm:prSet/>
      <dgm:spPr/>
      <dgm:t>
        <a:bodyPr/>
        <a:lstStyle/>
        <a:p>
          <a:r>
            <a:rPr lang="en-US" dirty="0" smtClean="0"/>
            <a:t>Graphics</a:t>
          </a:r>
          <a:endParaRPr lang="ru-RU" dirty="0"/>
        </a:p>
      </dgm:t>
    </dgm:pt>
    <dgm:pt modelId="{EF9E3237-3982-4C9C-BD9E-76D48340DF13}" type="parTrans" cxnId="{59ADB659-8AAF-40E1-BF6F-A6D7A4639117}">
      <dgm:prSet/>
      <dgm:spPr/>
      <dgm:t>
        <a:bodyPr/>
        <a:lstStyle/>
        <a:p>
          <a:endParaRPr lang="ru-RU"/>
        </a:p>
      </dgm:t>
    </dgm:pt>
    <dgm:pt modelId="{78FFD72A-7057-4B3C-9113-B47E55099EDA}" type="sibTrans" cxnId="{59ADB659-8AAF-40E1-BF6F-A6D7A4639117}">
      <dgm:prSet/>
      <dgm:spPr/>
      <dgm:t>
        <a:bodyPr/>
        <a:lstStyle/>
        <a:p>
          <a:endParaRPr lang="ru-RU"/>
        </a:p>
      </dgm:t>
    </dgm:pt>
    <dgm:pt modelId="{35E9581B-5E4E-415E-B309-09F771542789}">
      <dgm:prSet/>
      <dgm:spPr/>
      <dgm:t>
        <a:bodyPr/>
        <a:lstStyle/>
        <a:p>
          <a:r>
            <a:rPr lang="en-US" dirty="0" smtClean="0"/>
            <a:t>Icons</a:t>
          </a:r>
          <a:endParaRPr lang="ru-RU" dirty="0"/>
        </a:p>
      </dgm:t>
    </dgm:pt>
    <dgm:pt modelId="{87FCFCBA-E752-47EC-9A06-02BCEEBC6C31}" type="parTrans" cxnId="{FF267474-9EC6-4719-AC38-974B38A22DB8}">
      <dgm:prSet/>
      <dgm:spPr/>
      <dgm:t>
        <a:bodyPr/>
        <a:lstStyle/>
        <a:p>
          <a:endParaRPr lang="ru-RU"/>
        </a:p>
      </dgm:t>
    </dgm:pt>
    <dgm:pt modelId="{4593AB3F-CF67-4E10-A217-D3D71CB0D595}" type="sibTrans" cxnId="{FF267474-9EC6-4719-AC38-974B38A22DB8}">
      <dgm:prSet/>
      <dgm:spPr/>
      <dgm:t>
        <a:bodyPr/>
        <a:lstStyle/>
        <a:p>
          <a:endParaRPr lang="ru-RU"/>
        </a:p>
      </dgm:t>
    </dgm:pt>
    <dgm:pt modelId="{E35E57B7-054E-4166-B324-58196579BFDB}">
      <dgm:prSet/>
      <dgm:spPr/>
      <dgm:t>
        <a:bodyPr/>
        <a:lstStyle/>
        <a:p>
          <a:r>
            <a:rPr lang="en-US" dirty="0" smtClean="0"/>
            <a:t>Time frame</a:t>
          </a:r>
          <a:endParaRPr lang="ru-RU" dirty="0"/>
        </a:p>
      </dgm:t>
    </dgm:pt>
    <dgm:pt modelId="{3EC1BC7B-F5EF-4C9B-AC96-45EBFBD22648}" type="parTrans" cxnId="{7F1C5769-C990-4F80-9D1D-ED651DC2CE00}">
      <dgm:prSet/>
      <dgm:spPr/>
      <dgm:t>
        <a:bodyPr/>
        <a:lstStyle/>
        <a:p>
          <a:endParaRPr lang="ru-RU"/>
        </a:p>
      </dgm:t>
    </dgm:pt>
    <dgm:pt modelId="{CC988CAB-81AD-4A7E-9F05-3AC7485A303C}" type="sibTrans" cxnId="{7F1C5769-C990-4F80-9D1D-ED651DC2CE00}">
      <dgm:prSet/>
      <dgm:spPr/>
      <dgm:t>
        <a:bodyPr/>
        <a:lstStyle/>
        <a:p>
          <a:endParaRPr lang="ru-RU"/>
        </a:p>
      </dgm:t>
    </dgm:pt>
    <dgm:pt modelId="{490ABC4B-4563-4095-BAB5-282D0962DBC3}">
      <dgm:prSet/>
      <dgm:spPr/>
      <dgm:t>
        <a:bodyPr/>
        <a:lstStyle/>
        <a:p>
          <a:r>
            <a:rPr lang="en-US" dirty="0" smtClean="0"/>
            <a:t>Statistics</a:t>
          </a:r>
          <a:endParaRPr lang="ru-RU" dirty="0"/>
        </a:p>
      </dgm:t>
    </dgm:pt>
    <dgm:pt modelId="{09C693B6-5D53-4450-92A2-C5AC08373B7E}" type="parTrans" cxnId="{E0FC66B7-D2B1-4EF0-85EF-5F65E4597101}">
      <dgm:prSet/>
      <dgm:spPr/>
      <dgm:t>
        <a:bodyPr/>
        <a:lstStyle/>
        <a:p>
          <a:endParaRPr lang="ru-RU"/>
        </a:p>
      </dgm:t>
    </dgm:pt>
    <dgm:pt modelId="{87E449E7-831C-4FE1-9893-DF57537C6C79}" type="sibTrans" cxnId="{E0FC66B7-D2B1-4EF0-85EF-5F65E4597101}">
      <dgm:prSet/>
      <dgm:spPr/>
      <dgm:t>
        <a:bodyPr/>
        <a:lstStyle/>
        <a:p>
          <a:endParaRPr lang="ru-RU"/>
        </a:p>
      </dgm:t>
    </dgm:pt>
    <dgm:pt modelId="{9789F660-A623-4216-9529-8675C4598455}">
      <dgm:prSet/>
      <dgm:spPr/>
      <dgm:t>
        <a:bodyPr/>
        <a:lstStyle/>
        <a:p>
          <a:r>
            <a:rPr lang="en-US" dirty="0" smtClean="0"/>
            <a:t>References </a:t>
          </a:r>
          <a:endParaRPr lang="ru-RU" dirty="0"/>
        </a:p>
      </dgm:t>
    </dgm:pt>
    <dgm:pt modelId="{23C77251-C6DE-4D27-A339-105BD76A8048}" type="parTrans" cxnId="{A6176457-34A9-4C42-ABB3-6F0B1D08CEF2}">
      <dgm:prSet/>
      <dgm:spPr/>
      <dgm:t>
        <a:bodyPr/>
        <a:lstStyle/>
        <a:p>
          <a:endParaRPr lang="ru-RU"/>
        </a:p>
      </dgm:t>
    </dgm:pt>
    <dgm:pt modelId="{7619CDB3-3309-44AE-9E8C-8E6BCC2DDC7C}" type="sibTrans" cxnId="{A6176457-34A9-4C42-ABB3-6F0B1D08CEF2}">
      <dgm:prSet/>
      <dgm:spPr/>
      <dgm:t>
        <a:bodyPr/>
        <a:lstStyle/>
        <a:p>
          <a:endParaRPr lang="ru-RU"/>
        </a:p>
      </dgm:t>
    </dgm:pt>
    <dgm:pt modelId="{3C64AEF6-6785-437C-B44F-5D3374EB7925}">
      <dgm:prSet/>
      <dgm:spPr/>
      <dgm:t>
        <a:bodyPr/>
        <a:lstStyle/>
        <a:p>
          <a:r>
            <a:rPr lang="en-US" dirty="0" smtClean="0"/>
            <a:t>Facts </a:t>
          </a:r>
          <a:endParaRPr lang="ru-RU" dirty="0"/>
        </a:p>
      </dgm:t>
    </dgm:pt>
    <dgm:pt modelId="{FDFD0681-572D-4A4B-A972-B0315DBB13AD}" type="parTrans" cxnId="{32973641-9970-4121-B136-9332C315D35E}">
      <dgm:prSet/>
      <dgm:spPr/>
      <dgm:t>
        <a:bodyPr/>
        <a:lstStyle/>
        <a:p>
          <a:endParaRPr lang="ru-RU"/>
        </a:p>
      </dgm:t>
    </dgm:pt>
    <dgm:pt modelId="{DA755F9E-7428-4289-ABFF-21A22F46A9E6}" type="sibTrans" cxnId="{32973641-9970-4121-B136-9332C315D35E}">
      <dgm:prSet/>
      <dgm:spPr/>
      <dgm:t>
        <a:bodyPr/>
        <a:lstStyle/>
        <a:p>
          <a:endParaRPr lang="ru-RU"/>
        </a:p>
      </dgm:t>
    </dgm:pt>
    <dgm:pt modelId="{34B7D916-67E8-420A-BF3F-A7E92C668DEA}">
      <dgm:prSet/>
      <dgm:spPr/>
      <dgm:t>
        <a:bodyPr/>
        <a:lstStyle/>
        <a:p>
          <a:r>
            <a:rPr lang="en-US" dirty="0" smtClean="0"/>
            <a:t>Deductions</a:t>
          </a:r>
          <a:endParaRPr lang="ru-RU" dirty="0"/>
        </a:p>
      </dgm:t>
    </dgm:pt>
    <dgm:pt modelId="{5734C06E-76A7-450A-96FD-A9F6FA0CEEF9}" type="parTrans" cxnId="{F42D48A3-7FEC-4992-A38C-26CF9756644F}">
      <dgm:prSet/>
      <dgm:spPr/>
      <dgm:t>
        <a:bodyPr/>
        <a:lstStyle/>
        <a:p>
          <a:endParaRPr lang="ru-RU"/>
        </a:p>
      </dgm:t>
    </dgm:pt>
    <dgm:pt modelId="{8F0A630A-76E5-4530-8305-4F4F7D598B23}" type="sibTrans" cxnId="{F42D48A3-7FEC-4992-A38C-26CF9756644F}">
      <dgm:prSet/>
      <dgm:spPr/>
      <dgm:t>
        <a:bodyPr/>
        <a:lstStyle/>
        <a:p>
          <a:endParaRPr lang="ru-RU"/>
        </a:p>
      </dgm:t>
    </dgm:pt>
    <dgm:pt modelId="{14C224EB-9CFD-4651-8FF5-C5D04F29F4CE}" type="pres">
      <dgm:prSet presAssocID="{2BE8F8B0-BB59-4976-B513-A9881009958B}" presName="hierChild1" presStyleCnt="0">
        <dgm:presLayoutVars>
          <dgm:orgChart val="1"/>
          <dgm:chPref val="1"/>
          <dgm:dir/>
          <dgm:animOne val="branch"/>
          <dgm:animLvl val="lvl"/>
          <dgm:resizeHandles/>
        </dgm:presLayoutVars>
      </dgm:prSet>
      <dgm:spPr/>
    </dgm:pt>
    <dgm:pt modelId="{0842F542-0D5C-43B0-8871-30F8A5951E9D}" type="pres">
      <dgm:prSet presAssocID="{A82129A6-B7B6-4D78-A8FE-B9FB1A6B8C19}" presName="hierRoot1" presStyleCnt="0">
        <dgm:presLayoutVars>
          <dgm:hierBranch val="init"/>
        </dgm:presLayoutVars>
      </dgm:prSet>
      <dgm:spPr/>
    </dgm:pt>
    <dgm:pt modelId="{9366C9BE-EF5E-42AC-8E39-A9A30D70E00E}" type="pres">
      <dgm:prSet presAssocID="{A82129A6-B7B6-4D78-A8FE-B9FB1A6B8C19}" presName="rootComposite1" presStyleCnt="0"/>
      <dgm:spPr/>
    </dgm:pt>
    <dgm:pt modelId="{A8892CF3-5D86-4119-8F62-36524F3A3B3B}" type="pres">
      <dgm:prSet presAssocID="{A82129A6-B7B6-4D78-A8FE-B9FB1A6B8C19}" presName="rootText1" presStyleLbl="node0" presStyleIdx="0" presStyleCnt="1">
        <dgm:presLayoutVars>
          <dgm:chPref val="3"/>
        </dgm:presLayoutVars>
      </dgm:prSet>
      <dgm:spPr/>
    </dgm:pt>
    <dgm:pt modelId="{6BEF2687-D40D-4B0A-9210-5BA1347C4E5C}" type="pres">
      <dgm:prSet presAssocID="{A82129A6-B7B6-4D78-A8FE-B9FB1A6B8C19}" presName="rootConnector1" presStyleLbl="node1" presStyleIdx="0" presStyleCnt="0"/>
      <dgm:spPr/>
    </dgm:pt>
    <dgm:pt modelId="{A9055598-C487-4516-8A5A-F99372DFFB59}" type="pres">
      <dgm:prSet presAssocID="{A82129A6-B7B6-4D78-A8FE-B9FB1A6B8C19}" presName="hierChild2" presStyleCnt="0"/>
      <dgm:spPr/>
    </dgm:pt>
    <dgm:pt modelId="{BF4441B1-84DE-4A01-8C42-100F77DB69DE}" type="pres">
      <dgm:prSet presAssocID="{C2E58C96-F4C7-4A7F-90A6-3CEBC755F487}" presName="Name37" presStyleLbl="parChTrans1D2" presStyleIdx="0" presStyleCnt="3"/>
      <dgm:spPr/>
    </dgm:pt>
    <dgm:pt modelId="{FF3B396C-F4B6-47DC-B24D-77BD44D52070}" type="pres">
      <dgm:prSet presAssocID="{9752894D-838D-4B30-BB01-46802C136D7B}" presName="hierRoot2" presStyleCnt="0">
        <dgm:presLayoutVars>
          <dgm:hierBranch val="l"/>
        </dgm:presLayoutVars>
      </dgm:prSet>
      <dgm:spPr/>
    </dgm:pt>
    <dgm:pt modelId="{8B8997EA-2593-4EA7-8BA8-5CE986DF6D84}" type="pres">
      <dgm:prSet presAssocID="{9752894D-838D-4B30-BB01-46802C136D7B}" presName="rootComposite" presStyleCnt="0"/>
      <dgm:spPr/>
    </dgm:pt>
    <dgm:pt modelId="{DB166B55-27B6-44C8-A139-4F425C84BD1F}" type="pres">
      <dgm:prSet presAssocID="{9752894D-838D-4B30-BB01-46802C136D7B}" presName="rootText" presStyleLbl="node2" presStyleIdx="0" presStyleCnt="3">
        <dgm:presLayoutVars>
          <dgm:chPref val="3"/>
        </dgm:presLayoutVars>
      </dgm:prSet>
      <dgm:spPr/>
      <dgm:t>
        <a:bodyPr/>
        <a:lstStyle/>
        <a:p>
          <a:endParaRPr lang="ru-RU"/>
        </a:p>
      </dgm:t>
    </dgm:pt>
    <dgm:pt modelId="{80DA4A5F-656B-4BE7-B6DF-9F4D70FDCF15}" type="pres">
      <dgm:prSet presAssocID="{9752894D-838D-4B30-BB01-46802C136D7B}" presName="rootConnector" presStyleLbl="node2" presStyleIdx="0" presStyleCnt="3"/>
      <dgm:spPr/>
    </dgm:pt>
    <dgm:pt modelId="{BDFAF9B0-91D1-4CFB-9ABC-CA8461EA7715}" type="pres">
      <dgm:prSet presAssocID="{9752894D-838D-4B30-BB01-46802C136D7B}" presName="hierChild4" presStyleCnt="0"/>
      <dgm:spPr/>
    </dgm:pt>
    <dgm:pt modelId="{80009B70-9095-4B08-B2CB-9C0A3EF8EAB2}" type="pres">
      <dgm:prSet presAssocID="{B0107BF5-6383-4D88-B946-9F98CF006FAE}" presName="Name50" presStyleLbl="parChTrans1D3" presStyleIdx="0" presStyleCnt="8"/>
      <dgm:spPr/>
    </dgm:pt>
    <dgm:pt modelId="{B5710F81-D671-4BCA-A220-2EECEB3A5C9F}" type="pres">
      <dgm:prSet presAssocID="{C9BA564F-F551-48F5-BAFA-8F8B8AEEFAB5}" presName="hierRoot2" presStyleCnt="0">
        <dgm:presLayoutVars>
          <dgm:hierBranch/>
        </dgm:presLayoutVars>
      </dgm:prSet>
      <dgm:spPr/>
    </dgm:pt>
    <dgm:pt modelId="{A7EB2FAA-C19A-4A4F-A42F-ED0DDD54D68B}" type="pres">
      <dgm:prSet presAssocID="{C9BA564F-F551-48F5-BAFA-8F8B8AEEFAB5}" presName="rootComposite" presStyleCnt="0"/>
      <dgm:spPr/>
    </dgm:pt>
    <dgm:pt modelId="{FAB99546-DC44-4F9A-9AB0-7A18992B604C}" type="pres">
      <dgm:prSet presAssocID="{C9BA564F-F551-48F5-BAFA-8F8B8AEEFAB5}" presName="rootText" presStyleLbl="node3" presStyleIdx="0" presStyleCnt="8">
        <dgm:presLayoutVars>
          <dgm:chPref val="3"/>
        </dgm:presLayoutVars>
      </dgm:prSet>
      <dgm:spPr/>
    </dgm:pt>
    <dgm:pt modelId="{242A97DA-D151-4F02-B012-E84F9493751F}" type="pres">
      <dgm:prSet presAssocID="{C9BA564F-F551-48F5-BAFA-8F8B8AEEFAB5}" presName="rootConnector" presStyleLbl="node3" presStyleIdx="0" presStyleCnt="8"/>
      <dgm:spPr/>
    </dgm:pt>
    <dgm:pt modelId="{56B4ABF5-0BF1-4D81-9F10-81136CDFC893}" type="pres">
      <dgm:prSet presAssocID="{C9BA564F-F551-48F5-BAFA-8F8B8AEEFAB5}" presName="hierChild4" presStyleCnt="0"/>
      <dgm:spPr/>
    </dgm:pt>
    <dgm:pt modelId="{692B41AE-CF64-4E18-85F4-8E9E18AC4445}" type="pres">
      <dgm:prSet presAssocID="{C9BA564F-F551-48F5-BAFA-8F8B8AEEFAB5}" presName="hierChild5" presStyleCnt="0"/>
      <dgm:spPr/>
    </dgm:pt>
    <dgm:pt modelId="{14BD2A4E-2695-4DAB-8F55-5E348DD42348}" type="pres">
      <dgm:prSet presAssocID="{EF9E3237-3982-4C9C-BD9E-76D48340DF13}" presName="Name50" presStyleLbl="parChTrans1D3" presStyleIdx="1" presStyleCnt="8"/>
      <dgm:spPr/>
    </dgm:pt>
    <dgm:pt modelId="{88CEC06B-1812-4330-84DB-4D24A223FE4A}" type="pres">
      <dgm:prSet presAssocID="{8C1D2F9C-DE62-4D9B-AE7B-2FB05B78723C}" presName="hierRoot2" presStyleCnt="0">
        <dgm:presLayoutVars>
          <dgm:hierBranch val="init"/>
        </dgm:presLayoutVars>
      </dgm:prSet>
      <dgm:spPr/>
    </dgm:pt>
    <dgm:pt modelId="{943DEEA0-B07A-4961-89E8-76D105837E6E}" type="pres">
      <dgm:prSet presAssocID="{8C1D2F9C-DE62-4D9B-AE7B-2FB05B78723C}" presName="rootComposite" presStyleCnt="0"/>
      <dgm:spPr/>
    </dgm:pt>
    <dgm:pt modelId="{BF1A1F35-4C1F-460B-8C97-CD7DB5EAF4C8}" type="pres">
      <dgm:prSet presAssocID="{8C1D2F9C-DE62-4D9B-AE7B-2FB05B78723C}" presName="rootText" presStyleLbl="node3" presStyleIdx="1" presStyleCnt="8">
        <dgm:presLayoutVars>
          <dgm:chPref val="3"/>
        </dgm:presLayoutVars>
      </dgm:prSet>
      <dgm:spPr/>
    </dgm:pt>
    <dgm:pt modelId="{9B5A7562-E847-4673-800C-BB10D527B10C}" type="pres">
      <dgm:prSet presAssocID="{8C1D2F9C-DE62-4D9B-AE7B-2FB05B78723C}" presName="rootConnector" presStyleLbl="node3" presStyleIdx="1" presStyleCnt="8"/>
      <dgm:spPr/>
    </dgm:pt>
    <dgm:pt modelId="{D98162B4-4526-407D-A3C1-DF91132DAFB5}" type="pres">
      <dgm:prSet presAssocID="{8C1D2F9C-DE62-4D9B-AE7B-2FB05B78723C}" presName="hierChild4" presStyleCnt="0"/>
      <dgm:spPr/>
    </dgm:pt>
    <dgm:pt modelId="{5CAB0332-6484-4FB7-8E81-1DA102D3DAC6}" type="pres">
      <dgm:prSet presAssocID="{8C1D2F9C-DE62-4D9B-AE7B-2FB05B78723C}" presName="hierChild5" presStyleCnt="0"/>
      <dgm:spPr/>
    </dgm:pt>
    <dgm:pt modelId="{78EF5CAD-B8B2-43FB-9450-DA17CFBC38CD}" type="pres">
      <dgm:prSet presAssocID="{87FCFCBA-E752-47EC-9A06-02BCEEBC6C31}" presName="Name50" presStyleLbl="parChTrans1D3" presStyleIdx="2" presStyleCnt="8"/>
      <dgm:spPr/>
    </dgm:pt>
    <dgm:pt modelId="{5DBAC2E1-A0EF-457C-9C59-7107D0CC1CAD}" type="pres">
      <dgm:prSet presAssocID="{35E9581B-5E4E-415E-B309-09F771542789}" presName="hierRoot2" presStyleCnt="0">
        <dgm:presLayoutVars>
          <dgm:hierBranch val="init"/>
        </dgm:presLayoutVars>
      </dgm:prSet>
      <dgm:spPr/>
    </dgm:pt>
    <dgm:pt modelId="{1C14A443-D4B0-4406-BCE3-27C646EDCCF2}" type="pres">
      <dgm:prSet presAssocID="{35E9581B-5E4E-415E-B309-09F771542789}" presName="rootComposite" presStyleCnt="0"/>
      <dgm:spPr/>
    </dgm:pt>
    <dgm:pt modelId="{B1D2A8BC-67CA-40E4-BD69-6C5B4299855A}" type="pres">
      <dgm:prSet presAssocID="{35E9581B-5E4E-415E-B309-09F771542789}" presName="rootText" presStyleLbl="node3" presStyleIdx="2" presStyleCnt="8">
        <dgm:presLayoutVars>
          <dgm:chPref val="3"/>
        </dgm:presLayoutVars>
      </dgm:prSet>
      <dgm:spPr/>
    </dgm:pt>
    <dgm:pt modelId="{C33AE406-1CD9-486C-B242-7C44939BBF56}" type="pres">
      <dgm:prSet presAssocID="{35E9581B-5E4E-415E-B309-09F771542789}" presName="rootConnector" presStyleLbl="node3" presStyleIdx="2" presStyleCnt="8"/>
      <dgm:spPr/>
    </dgm:pt>
    <dgm:pt modelId="{5657A608-96F7-43F5-A0A4-861CCAED4A67}" type="pres">
      <dgm:prSet presAssocID="{35E9581B-5E4E-415E-B309-09F771542789}" presName="hierChild4" presStyleCnt="0"/>
      <dgm:spPr/>
    </dgm:pt>
    <dgm:pt modelId="{9358D2C0-7425-4656-8EAA-58F00FC5860B}" type="pres">
      <dgm:prSet presAssocID="{35E9581B-5E4E-415E-B309-09F771542789}" presName="hierChild5" presStyleCnt="0"/>
      <dgm:spPr/>
    </dgm:pt>
    <dgm:pt modelId="{EF6BE5B2-C5AC-4C12-9F2F-D2C63B4223C9}" type="pres">
      <dgm:prSet presAssocID="{9752894D-838D-4B30-BB01-46802C136D7B}" presName="hierChild5" presStyleCnt="0"/>
      <dgm:spPr/>
    </dgm:pt>
    <dgm:pt modelId="{497E70A3-3CC8-4897-9DD7-054E6981F394}" type="pres">
      <dgm:prSet presAssocID="{81874B20-1646-4D6C-AAEB-F144E5667400}" presName="Name37" presStyleLbl="parChTrans1D2" presStyleIdx="1" presStyleCnt="3"/>
      <dgm:spPr/>
    </dgm:pt>
    <dgm:pt modelId="{196593C0-BA26-4251-AD4A-7B8F55038ABB}" type="pres">
      <dgm:prSet presAssocID="{2A9642DF-4C40-4153-BEC5-829DB5AF1526}" presName="hierRoot2" presStyleCnt="0">
        <dgm:presLayoutVars>
          <dgm:hierBranch val="init"/>
        </dgm:presLayoutVars>
      </dgm:prSet>
      <dgm:spPr/>
    </dgm:pt>
    <dgm:pt modelId="{E2E1DB8D-1173-4B4E-BB83-93507A251E38}" type="pres">
      <dgm:prSet presAssocID="{2A9642DF-4C40-4153-BEC5-829DB5AF1526}" presName="rootComposite" presStyleCnt="0"/>
      <dgm:spPr/>
    </dgm:pt>
    <dgm:pt modelId="{1CAC9937-DCAD-47DE-8279-BE142F96A66B}" type="pres">
      <dgm:prSet presAssocID="{2A9642DF-4C40-4153-BEC5-829DB5AF1526}" presName="rootText" presStyleLbl="node2" presStyleIdx="1" presStyleCnt="3">
        <dgm:presLayoutVars>
          <dgm:chPref val="3"/>
        </dgm:presLayoutVars>
      </dgm:prSet>
      <dgm:spPr/>
    </dgm:pt>
    <dgm:pt modelId="{2F2A2AA5-83DE-46AB-A758-3CEE43467BDA}" type="pres">
      <dgm:prSet presAssocID="{2A9642DF-4C40-4153-BEC5-829DB5AF1526}" presName="rootConnector" presStyleLbl="node2" presStyleIdx="1" presStyleCnt="3"/>
      <dgm:spPr/>
    </dgm:pt>
    <dgm:pt modelId="{0DC5F8EE-42F2-4D8E-ABC6-ADB7B8E51983}" type="pres">
      <dgm:prSet presAssocID="{2A9642DF-4C40-4153-BEC5-829DB5AF1526}" presName="hierChild4" presStyleCnt="0"/>
      <dgm:spPr/>
    </dgm:pt>
    <dgm:pt modelId="{3EB3A786-F336-4B8E-A783-BA773CE4CA53}" type="pres">
      <dgm:prSet presAssocID="{3EC1BC7B-F5EF-4C9B-AC96-45EBFBD22648}" presName="Name37" presStyleLbl="parChTrans1D3" presStyleIdx="3" presStyleCnt="8"/>
      <dgm:spPr/>
    </dgm:pt>
    <dgm:pt modelId="{AE8A8F9D-661E-41F7-A4A0-E4C047185A9A}" type="pres">
      <dgm:prSet presAssocID="{E35E57B7-054E-4166-B324-58196579BFDB}" presName="hierRoot2" presStyleCnt="0">
        <dgm:presLayoutVars>
          <dgm:hierBranch val="init"/>
        </dgm:presLayoutVars>
      </dgm:prSet>
      <dgm:spPr/>
    </dgm:pt>
    <dgm:pt modelId="{44078ECE-6B87-44F5-AE26-401744A6DAB3}" type="pres">
      <dgm:prSet presAssocID="{E35E57B7-054E-4166-B324-58196579BFDB}" presName="rootComposite" presStyleCnt="0"/>
      <dgm:spPr/>
    </dgm:pt>
    <dgm:pt modelId="{42742C18-7701-4D46-8995-C511B3BECC81}" type="pres">
      <dgm:prSet presAssocID="{E35E57B7-054E-4166-B324-58196579BFDB}" presName="rootText" presStyleLbl="node3" presStyleIdx="3" presStyleCnt="8">
        <dgm:presLayoutVars>
          <dgm:chPref val="3"/>
        </dgm:presLayoutVars>
      </dgm:prSet>
      <dgm:spPr/>
    </dgm:pt>
    <dgm:pt modelId="{50E1E804-57A3-49CB-94CD-A85E4054D783}" type="pres">
      <dgm:prSet presAssocID="{E35E57B7-054E-4166-B324-58196579BFDB}" presName="rootConnector" presStyleLbl="node3" presStyleIdx="3" presStyleCnt="8"/>
      <dgm:spPr/>
    </dgm:pt>
    <dgm:pt modelId="{342CB539-CF7B-4A31-B784-2DD4A3FE319F}" type="pres">
      <dgm:prSet presAssocID="{E35E57B7-054E-4166-B324-58196579BFDB}" presName="hierChild4" presStyleCnt="0"/>
      <dgm:spPr/>
    </dgm:pt>
    <dgm:pt modelId="{7974603F-7F26-47D8-ADC1-D66D7CFCC56C}" type="pres">
      <dgm:prSet presAssocID="{E35E57B7-054E-4166-B324-58196579BFDB}" presName="hierChild5" presStyleCnt="0"/>
      <dgm:spPr/>
    </dgm:pt>
    <dgm:pt modelId="{8FD824A2-99CC-4F7E-A431-56171DB3B99E}" type="pres">
      <dgm:prSet presAssocID="{09C693B6-5D53-4450-92A2-C5AC08373B7E}" presName="Name37" presStyleLbl="parChTrans1D3" presStyleIdx="4" presStyleCnt="8"/>
      <dgm:spPr/>
    </dgm:pt>
    <dgm:pt modelId="{79D4936F-DDF4-41E6-9581-8D452922252A}" type="pres">
      <dgm:prSet presAssocID="{490ABC4B-4563-4095-BAB5-282D0962DBC3}" presName="hierRoot2" presStyleCnt="0">
        <dgm:presLayoutVars>
          <dgm:hierBranch val="init"/>
        </dgm:presLayoutVars>
      </dgm:prSet>
      <dgm:spPr/>
    </dgm:pt>
    <dgm:pt modelId="{0E60E92F-4DE1-4ECA-A3FD-836D8457391A}" type="pres">
      <dgm:prSet presAssocID="{490ABC4B-4563-4095-BAB5-282D0962DBC3}" presName="rootComposite" presStyleCnt="0"/>
      <dgm:spPr/>
    </dgm:pt>
    <dgm:pt modelId="{12CAB637-F471-47CC-A7D8-40BD3741A588}" type="pres">
      <dgm:prSet presAssocID="{490ABC4B-4563-4095-BAB5-282D0962DBC3}" presName="rootText" presStyleLbl="node3" presStyleIdx="4" presStyleCnt="8">
        <dgm:presLayoutVars>
          <dgm:chPref val="3"/>
        </dgm:presLayoutVars>
      </dgm:prSet>
      <dgm:spPr/>
      <dgm:t>
        <a:bodyPr/>
        <a:lstStyle/>
        <a:p>
          <a:endParaRPr lang="ru-RU"/>
        </a:p>
      </dgm:t>
    </dgm:pt>
    <dgm:pt modelId="{778022EF-A40D-4D5B-A02A-C9033D583C1D}" type="pres">
      <dgm:prSet presAssocID="{490ABC4B-4563-4095-BAB5-282D0962DBC3}" presName="rootConnector" presStyleLbl="node3" presStyleIdx="4" presStyleCnt="8"/>
      <dgm:spPr/>
    </dgm:pt>
    <dgm:pt modelId="{2F9B3BAD-94EA-4456-AA4F-B77BE7043915}" type="pres">
      <dgm:prSet presAssocID="{490ABC4B-4563-4095-BAB5-282D0962DBC3}" presName="hierChild4" presStyleCnt="0"/>
      <dgm:spPr/>
    </dgm:pt>
    <dgm:pt modelId="{FAE44FDA-BAB3-4800-955B-1E12EA4BEBDE}" type="pres">
      <dgm:prSet presAssocID="{490ABC4B-4563-4095-BAB5-282D0962DBC3}" presName="hierChild5" presStyleCnt="0"/>
      <dgm:spPr/>
    </dgm:pt>
    <dgm:pt modelId="{B4F52257-2D05-478B-951B-04348CB22D48}" type="pres">
      <dgm:prSet presAssocID="{23C77251-C6DE-4D27-A339-105BD76A8048}" presName="Name37" presStyleLbl="parChTrans1D3" presStyleIdx="5" presStyleCnt="8"/>
      <dgm:spPr/>
    </dgm:pt>
    <dgm:pt modelId="{53F424CE-4678-4E31-B54D-2B9199427427}" type="pres">
      <dgm:prSet presAssocID="{9789F660-A623-4216-9529-8675C4598455}" presName="hierRoot2" presStyleCnt="0">
        <dgm:presLayoutVars>
          <dgm:hierBranch val="init"/>
        </dgm:presLayoutVars>
      </dgm:prSet>
      <dgm:spPr/>
    </dgm:pt>
    <dgm:pt modelId="{2CE5DDDF-8E76-4A6D-A89F-FC4E7295A6D0}" type="pres">
      <dgm:prSet presAssocID="{9789F660-A623-4216-9529-8675C4598455}" presName="rootComposite" presStyleCnt="0"/>
      <dgm:spPr/>
    </dgm:pt>
    <dgm:pt modelId="{DF0D17EE-DF06-4F01-9EB6-FEF6891CF7F0}" type="pres">
      <dgm:prSet presAssocID="{9789F660-A623-4216-9529-8675C4598455}" presName="rootText" presStyleLbl="node3" presStyleIdx="5" presStyleCnt="8">
        <dgm:presLayoutVars>
          <dgm:chPref val="3"/>
        </dgm:presLayoutVars>
      </dgm:prSet>
      <dgm:spPr/>
    </dgm:pt>
    <dgm:pt modelId="{59894BCF-D6A4-4451-AB94-9F0FF4C5038A}" type="pres">
      <dgm:prSet presAssocID="{9789F660-A623-4216-9529-8675C4598455}" presName="rootConnector" presStyleLbl="node3" presStyleIdx="5" presStyleCnt="8"/>
      <dgm:spPr/>
    </dgm:pt>
    <dgm:pt modelId="{A793AC7E-5E4C-4D41-A64A-9CD10011D9D2}" type="pres">
      <dgm:prSet presAssocID="{9789F660-A623-4216-9529-8675C4598455}" presName="hierChild4" presStyleCnt="0"/>
      <dgm:spPr/>
    </dgm:pt>
    <dgm:pt modelId="{781DF11B-9D7C-4214-A405-E3207740A32B}" type="pres">
      <dgm:prSet presAssocID="{9789F660-A623-4216-9529-8675C4598455}" presName="hierChild5" presStyleCnt="0"/>
      <dgm:spPr/>
    </dgm:pt>
    <dgm:pt modelId="{C7A8AB05-12E8-4730-ACA1-FA2D465C136A}" type="pres">
      <dgm:prSet presAssocID="{2A9642DF-4C40-4153-BEC5-829DB5AF1526}" presName="hierChild5" presStyleCnt="0"/>
      <dgm:spPr/>
    </dgm:pt>
    <dgm:pt modelId="{AE8BD108-EB81-4646-A3E4-1DB9BDD32B73}" type="pres">
      <dgm:prSet presAssocID="{428155A7-429D-466A-9DB7-C2629970B58A}" presName="Name37" presStyleLbl="parChTrans1D2" presStyleIdx="2" presStyleCnt="3"/>
      <dgm:spPr/>
    </dgm:pt>
    <dgm:pt modelId="{62E39108-B6E1-417C-AF84-47393BBF49E1}" type="pres">
      <dgm:prSet presAssocID="{AB5E62C6-F70D-4A78-8928-51C01BDB49B7}" presName="hierRoot2" presStyleCnt="0">
        <dgm:presLayoutVars>
          <dgm:hierBranch val="init"/>
        </dgm:presLayoutVars>
      </dgm:prSet>
      <dgm:spPr/>
    </dgm:pt>
    <dgm:pt modelId="{84F75C5F-E3D3-4A99-9978-84AA481D9E1D}" type="pres">
      <dgm:prSet presAssocID="{AB5E62C6-F70D-4A78-8928-51C01BDB49B7}" presName="rootComposite" presStyleCnt="0"/>
      <dgm:spPr/>
    </dgm:pt>
    <dgm:pt modelId="{678E7869-7E63-4B13-8EBD-528E6A18295B}" type="pres">
      <dgm:prSet presAssocID="{AB5E62C6-F70D-4A78-8928-51C01BDB49B7}" presName="rootText" presStyleLbl="node2" presStyleIdx="2" presStyleCnt="3">
        <dgm:presLayoutVars>
          <dgm:chPref val="3"/>
        </dgm:presLayoutVars>
      </dgm:prSet>
      <dgm:spPr/>
      <dgm:t>
        <a:bodyPr/>
        <a:lstStyle/>
        <a:p>
          <a:endParaRPr lang="ru-RU"/>
        </a:p>
      </dgm:t>
    </dgm:pt>
    <dgm:pt modelId="{C7D293B5-8113-4586-90DF-73744FDC0D06}" type="pres">
      <dgm:prSet presAssocID="{AB5E62C6-F70D-4A78-8928-51C01BDB49B7}" presName="rootConnector" presStyleLbl="node2" presStyleIdx="2" presStyleCnt="3"/>
      <dgm:spPr/>
    </dgm:pt>
    <dgm:pt modelId="{651BAA47-6FA6-4819-A0A4-49E3634B6C64}" type="pres">
      <dgm:prSet presAssocID="{AB5E62C6-F70D-4A78-8928-51C01BDB49B7}" presName="hierChild4" presStyleCnt="0"/>
      <dgm:spPr/>
    </dgm:pt>
    <dgm:pt modelId="{AB730948-7F34-46D6-A096-AAF6B05A1A58}" type="pres">
      <dgm:prSet presAssocID="{FDFD0681-572D-4A4B-A972-B0315DBB13AD}" presName="Name37" presStyleLbl="parChTrans1D3" presStyleIdx="6" presStyleCnt="8"/>
      <dgm:spPr/>
    </dgm:pt>
    <dgm:pt modelId="{8263EE08-2CA8-494C-9729-DD43711449FC}" type="pres">
      <dgm:prSet presAssocID="{3C64AEF6-6785-437C-B44F-5D3374EB7925}" presName="hierRoot2" presStyleCnt="0">
        <dgm:presLayoutVars>
          <dgm:hierBranch val="init"/>
        </dgm:presLayoutVars>
      </dgm:prSet>
      <dgm:spPr/>
    </dgm:pt>
    <dgm:pt modelId="{1CE71C6F-BFC2-4CFC-89B9-5A0D168C6A4E}" type="pres">
      <dgm:prSet presAssocID="{3C64AEF6-6785-437C-B44F-5D3374EB7925}" presName="rootComposite" presStyleCnt="0"/>
      <dgm:spPr/>
    </dgm:pt>
    <dgm:pt modelId="{B814AB71-855C-4657-BF33-486982C19B40}" type="pres">
      <dgm:prSet presAssocID="{3C64AEF6-6785-437C-B44F-5D3374EB7925}" presName="rootText" presStyleLbl="node3" presStyleIdx="6" presStyleCnt="8">
        <dgm:presLayoutVars>
          <dgm:chPref val="3"/>
        </dgm:presLayoutVars>
      </dgm:prSet>
      <dgm:spPr/>
    </dgm:pt>
    <dgm:pt modelId="{C2EBC0A7-C9D5-4EB4-946F-8F245979120D}" type="pres">
      <dgm:prSet presAssocID="{3C64AEF6-6785-437C-B44F-5D3374EB7925}" presName="rootConnector" presStyleLbl="node3" presStyleIdx="6" presStyleCnt="8"/>
      <dgm:spPr/>
    </dgm:pt>
    <dgm:pt modelId="{32E5AE63-450E-4B9B-9B35-2587726C14E8}" type="pres">
      <dgm:prSet presAssocID="{3C64AEF6-6785-437C-B44F-5D3374EB7925}" presName="hierChild4" presStyleCnt="0"/>
      <dgm:spPr/>
    </dgm:pt>
    <dgm:pt modelId="{A4EC8859-3394-412A-908F-B3746C44C6B3}" type="pres">
      <dgm:prSet presAssocID="{3C64AEF6-6785-437C-B44F-5D3374EB7925}" presName="hierChild5" presStyleCnt="0"/>
      <dgm:spPr/>
    </dgm:pt>
    <dgm:pt modelId="{6109E775-6315-4156-8144-7C24CE95B715}" type="pres">
      <dgm:prSet presAssocID="{5734C06E-76A7-450A-96FD-A9F6FA0CEEF9}" presName="Name37" presStyleLbl="parChTrans1D3" presStyleIdx="7" presStyleCnt="8"/>
      <dgm:spPr/>
    </dgm:pt>
    <dgm:pt modelId="{574B471E-E152-4DE7-9050-119AF9D20832}" type="pres">
      <dgm:prSet presAssocID="{34B7D916-67E8-420A-BF3F-A7E92C668DEA}" presName="hierRoot2" presStyleCnt="0">
        <dgm:presLayoutVars>
          <dgm:hierBranch val="init"/>
        </dgm:presLayoutVars>
      </dgm:prSet>
      <dgm:spPr/>
    </dgm:pt>
    <dgm:pt modelId="{0A122928-4559-4684-A2F0-9645BF555333}" type="pres">
      <dgm:prSet presAssocID="{34B7D916-67E8-420A-BF3F-A7E92C668DEA}" presName="rootComposite" presStyleCnt="0"/>
      <dgm:spPr/>
    </dgm:pt>
    <dgm:pt modelId="{02BA3EAD-1BED-4C58-8D52-581D9BDC1750}" type="pres">
      <dgm:prSet presAssocID="{34B7D916-67E8-420A-BF3F-A7E92C668DEA}" presName="rootText" presStyleLbl="node3" presStyleIdx="7" presStyleCnt="8">
        <dgm:presLayoutVars>
          <dgm:chPref val="3"/>
        </dgm:presLayoutVars>
      </dgm:prSet>
      <dgm:spPr/>
    </dgm:pt>
    <dgm:pt modelId="{05447A59-4F42-4727-8C3F-75944B2BCEA3}" type="pres">
      <dgm:prSet presAssocID="{34B7D916-67E8-420A-BF3F-A7E92C668DEA}" presName="rootConnector" presStyleLbl="node3" presStyleIdx="7" presStyleCnt="8"/>
      <dgm:spPr/>
    </dgm:pt>
    <dgm:pt modelId="{91FB6560-D870-450A-8ABF-24CBE5414EC1}" type="pres">
      <dgm:prSet presAssocID="{34B7D916-67E8-420A-BF3F-A7E92C668DEA}" presName="hierChild4" presStyleCnt="0"/>
      <dgm:spPr/>
    </dgm:pt>
    <dgm:pt modelId="{C4634647-4C39-42BA-9E4F-515BF3B2CA38}" type="pres">
      <dgm:prSet presAssocID="{34B7D916-67E8-420A-BF3F-A7E92C668DEA}" presName="hierChild5" presStyleCnt="0"/>
      <dgm:spPr/>
    </dgm:pt>
    <dgm:pt modelId="{59BD6F9E-E19B-42F5-BDD1-2AED1976EC76}" type="pres">
      <dgm:prSet presAssocID="{AB5E62C6-F70D-4A78-8928-51C01BDB49B7}" presName="hierChild5" presStyleCnt="0"/>
      <dgm:spPr/>
    </dgm:pt>
    <dgm:pt modelId="{8E71516D-6FC7-427C-BDF8-F42A295D1DA2}" type="pres">
      <dgm:prSet presAssocID="{A82129A6-B7B6-4D78-A8FE-B9FB1A6B8C19}" presName="hierChild3" presStyleCnt="0"/>
      <dgm:spPr/>
    </dgm:pt>
  </dgm:ptLst>
  <dgm:cxnLst>
    <dgm:cxn modelId="{4E038C90-B899-40FE-9B48-215734371697}" type="presOf" srcId="{2A9642DF-4C40-4153-BEC5-829DB5AF1526}" destId="{1CAC9937-DCAD-47DE-8279-BE142F96A66B}" srcOrd="0" destOrd="0" presId="urn:microsoft.com/office/officeart/2005/8/layout/orgChart1"/>
    <dgm:cxn modelId="{32973641-9970-4121-B136-9332C315D35E}" srcId="{AB5E62C6-F70D-4A78-8928-51C01BDB49B7}" destId="{3C64AEF6-6785-437C-B44F-5D3374EB7925}" srcOrd="0" destOrd="0" parTransId="{FDFD0681-572D-4A4B-A972-B0315DBB13AD}" sibTransId="{DA755F9E-7428-4289-ABFF-21A22F46A9E6}"/>
    <dgm:cxn modelId="{D657153F-DB3E-47B8-BDEE-5472D8D2C571}" type="presOf" srcId="{09C693B6-5D53-4450-92A2-C5AC08373B7E}" destId="{8FD824A2-99CC-4F7E-A431-56171DB3B99E}" srcOrd="0" destOrd="0" presId="urn:microsoft.com/office/officeart/2005/8/layout/orgChart1"/>
    <dgm:cxn modelId="{AAC30988-E7C6-42BD-B939-97EB91A64829}" type="presOf" srcId="{35E9581B-5E4E-415E-B309-09F771542789}" destId="{B1D2A8BC-67CA-40E4-BD69-6C5B4299855A}" srcOrd="0" destOrd="0" presId="urn:microsoft.com/office/officeart/2005/8/layout/orgChart1"/>
    <dgm:cxn modelId="{B26BEDEB-043D-4008-A162-29702879D4A3}" type="presOf" srcId="{A82129A6-B7B6-4D78-A8FE-B9FB1A6B8C19}" destId="{6BEF2687-D40D-4B0A-9210-5BA1347C4E5C}" srcOrd="1" destOrd="0" presId="urn:microsoft.com/office/officeart/2005/8/layout/orgChart1"/>
    <dgm:cxn modelId="{1382F32E-826A-486E-9FC5-B8B41945BF20}" type="presOf" srcId="{EF9E3237-3982-4C9C-BD9E-76D48340DF13}" destId="{14BD2A4E-2695-4DAB-8F55-5E348DD42348}" srcOrd="0" destOrd="0" presId="urn:microsoft.com/office/officeart/2005/8/layout/orgChart1"/>
    <dgm:cxn modelId="{F0D57F97-D372-42BB-BADF-DC8D9A1DD283}" type="presOf" srcId="{C9BA564F-F551-48F5-BAFA-8F8B8AEEFAB5}" destId="{242A97DA-D151-4F02-B012-E84F9493751F}" srcOrd="1" destOrd="0" presId="urn:microsoft.com/office/officeart/2005/8/layout/orgChart1"/>
    <dgm:cxn modelId="{2815B7D7-EA2A-401A-968F-B76392624752}" type="presOf" srcId="{C9BA564F-F551-48F5-BAFA-8F8B8AEEFAB5}" destId="{FAB99546-DC44-4F9A-9AB0-7A18992B604C}" srcOrd="0" destOrd="0" presId="urn:microsoft.com/office/officeart/2005/8/layout/orgChart1"/>
    <dgm:cxn modelId="{60111B5B-194A-4693-AFFA-26FA4361E536}" type="presOf" srcId="{35E9581B-5E4E-415E-B309-09F771542789}" destId="{C33AE406-1CD9-486C-B242-7C44939BBF56}" srcOrd="1" destOrd="0" presId="urn:microsoft.com/office/officeart/2005/8/layout/orgChart1"/>
    <dgm:cxn modelId="{7F1C5769-C990-4F80-9D1D-ED651DC2CE00}" srcId="{2A9642DF-4C40-4153-BEC5-829DB5AF1526}" destId="{E35E57B7-054E-4166-B324-58196579BFDB}" srcOrd="0" destOrd="0" parTransId="{3EC1BC7B-F5EF-4C9B-AC96-45EBFBD22648}" sibTransId="{CC988CAB-81AD-4A7E-9F05-3AC7485A303C}"/>
    <dgm:cxn modelId="{59ADB659-8AAF-40E1-BF6F-A6D7A4639117}" srcId="{9752894D-838D-4B30-BB01-46802C136D7B}" destId="{8C1D2F9C-DE62-4D9B-AE7B-2FB05B78723C}" srcOrd="1" destOrd="0" parTransId="{EF9E3237-3982-4C9C-BD9E-76D48340DF13}" sibTransId="{78FFD72A-7057-4B3C-9113-B47E55099EDA}"/>
    <dgm:cxn modelId="{AEB95B0B-E7B0-483B-A295-E575EAB79ADF}" srcId="{A82129A6-B7B6-4D78-A8FE-B9FB1A6B8C19}" destId="{AB5E62C6-F70D-4A78-8928-51C01BDB49B7}" srcOrd="2" destOrd="0" parTransId="{428155A7-429D-466A-9DB7-C2629970B58A}" sibTransId="{401D18A7-EAFF-4551-B09A-069D583261D5}"/>
    <dgm:cxn modelId="{6360EA74-B0E1-45F3-BE31-845F63661FAB}" type="presOf" srcId="{2BE8F8B0-BB59-4976-B513-A9881009958B}" destId="{14C224EB-9CFD-4651-8FF5-C5D04F29F4CE}" srcOrd="0" destOrd="0" presId="urn:microsoft.com/office/officeart/2005/8/layout/orgChart1"/>
    <dgm:cxn modelId="{FB8B0B61-999A-47DB-AD90-09F6983C0CF3}" type="presOf" srcId="{81874B20-1646-4D6C-AAEB-F144E5667400}" destId="{497E70A3-3CC8-4897-9DD7-054E6981F394}" srcOrd="0" destOrd="0" presId="urn:microsoft.com/office/officeart/2005/8/layout/orgChart1"/>
    <dgm:cxn modelId="{A6176457-34A9-4C42-ABB3-6F0B1D08CEF2}" srcId="{2A9642DF-4C40-4153-BEC5-829DB5AF1526}" destId="{9789F660-A623-4216-9529-8675C4598455}" srcOrd="2" destOrd="0" parTransId="{23C77251-C6DE-4D27-A339-105BD76A8048}" sibTransId="{7619CDB3-3309-44AE-9E8C-8E6BCC2DDC7C}"/>
    <dgm:cxn modelId="{706A2A40-F45A-404B-99E4-5DAA750605C4}" type="presOf" srcId="{C2E58C96-F4C7-4A7F-90A6-3CEBC755F487}" destId="{BF4441B1-84DE-4A01-8C42-100F77DB69DE}" srcOrd="0" destOrd="0" presId="urn:microsoft.com/office/officeart/2005/8/layout/orgChart1"/>
    <dgm:cxn modelId="{4DF184D9-49A0-4EE0-9D2C-F2352CE36E6F}" type="presOf" srcId="{8C1D2F9C-DE62-4D9B-AE7B-2FB05B78723C}" destId="{BF1A1F35-4C1F-460B-8C97-CD7DB5EAF4C8}" srcOrd="0" destOrd="0" presId="urn:microsoft.com/office/officeart/2005/8/layout/orgChart1"/>
    <dgm:cxn modelId="{73B888D8-EEA8-4F7C-8E7A-9F4043D531DE}" type="presOf" srcId="{2A9642DF-4C40-4153-BEC5-829DB5AF1526}" destId="{2F2A2AA5-83DE-46AB-A758-3CEE43467BDA}" srcOrd="1" destOrd="0" presId="urn:microsoft.com/office/officeart/2005/8/layout/orgChart1"/>
    <dgm:cxn modelId="{7E996EAE-75F4-4C9F-AD5C-83D4E0175DF7}" type="presOf" srcId="{34B7D916-67E8-420A-BF3F-A7E92C668DEA}" destId="{05447A59-4F42-4727-8C3F-75944B2BCEA3}" srcOrd="1" destOrd="0" presId="urn:microsoft.com/office/officeart/2005/8/layout/orgChart1"/>
    <dgm:cxn modelId="{78E7CC26-43DA-44DA-ABAE-6BE24B09A30F}" type="presOf" srcId="{23C77251-C6DE-4D27-A339-105BD76A8048}" destId="{B4F52257-2D05-478B-951B-04348CB22D48}" srcOrd="0" destOrd="0" presId="urn:microsoft.com/office/officeart/2005/8/layout/orgChart1"/>
    <dgm:cxn modelId="{A8C31271-9DE2-478F-8689-637F7512E9BA}" type="presOf" srcId="{87FCFCBA-E752-47EC-9A06-02BCEEBC6C31}" destId="{78EF5CAD-B8B2-43FB-9450-DA17CFBC38CD}" srcOrd="0" destOrd="0" presId="urn:microsoft.com/office/officeart/2005/8/layout/orgChart1"/>
    <dgm:cxn modelId="{741C7360-9431-4D72-8D30-4D0C065E3B2A}" srcId="{2BE8F8B0-BB59-4976-B513-A9881009958B}" destId="{A82129A6-B7B6-4D78-A8FE-B9FB1A6B8C19}" srcOrd="0" destOrd="0" parTransId="{EBAF6130-7C50-42EC-B435-935B1563BA1A}" sibTransId="{9F09ABE4-B15C-4008-B63D-96D0714BC081}"/>
    <dgm:cxn modelId="{6C6E0459-01C3-471A-BD62-E43FC592B602}" type="presOf" srcId="{34B7D916-67E8-420A-BF3F-A7E92C668DEA}" destId="{02BA3EAD-1BED-4C58-8D52-581D9BDC1750}" srcOrd="0" destOrd="0" presId="urn:microsoft.com/office/officeart/2005/8/layout/orgChart1"/>
    <dgm:cxn modelId="{4B10389E-BBBD-4103-AB09-8D4C264AB368}" type="presOf" srcId="{9752894D-838D-4B30-BB01-46802C136D7B}" destId="{80DA4A5F-656B-4BE7-B6DF-9F4D70FDCF15}" srcOrd="1" destOrd="0" presId="urn:microsoft.com/office/officeart/2005/8/layout/orgChart1"/>
    <dgm:cxn modelId="{9BB3113C-ECC9-4C52-82BF-22C8FE5652C1}" type="presOf" srcId="{B0107BF5-6383-4D88-B946-9F98CF006FAE}" destId="{80009B70-9095-4B08-B2CB-9C0A3EF8EAB2}" srcOrd="0" destOrd="0" presId="urn:microsoft.com/office/officeart/2005/8/layout/orgChart1"/>
    <dgm:cxn modelId="{BD581BEF-2056-4199-AD2C-DAB6E5B05D67}" type="presOf" srcId="{428155A7-429D-466A-9DB7-C2629970B58A}" destId="{AE8BD108-EB81-4646-A3E4-1DB9BDD32B73}" srcOrd="0" destOrd="0" presId="urn:microsoft.com/office/officeart/2005/8/layout/orgChart1"/>
    <dgm:cxn modelId="{B386E7B9-608B-4077-AE6C-786FE23A79FF}" type="presOf" srcId="{FDFD0681-572D-4A4B-A972-B0315DBB13AD}" destId="{AB730948-7F34-46D6-A096-AAF6B05A1A58}" srcOrd="0" destOrd="0" presId="urn:microsoft.com/office/officeart/2005/8/layout/orgChart1"/>
    <dgm:cxn modelId="{4E09080D-E9D4-48A6-B083-96281793DFF7}" type="presOf" srcId="{E35E57B7-054E-4166-B324-58196579BFDB}" destId="{50E1E804-57A3-49CB-94CD-A85E4054D783}" srcOrd="1" destOrd="0" presId="urn:microsoft.com/office/officeart/2005/8/layout/orgChart1"/>
    <dgm:cxn modelId="{5C02E0A8-DEAB-4FD7-9921-7123AB5C0E60}" type="presOf" srcId="{8C1D2F9C-DE62-4D9B-AE7B-2FB05B78723C}" destId="{9B5A7562-E847-4673-800C-BB10D527B10C}" srcOrd="1" destOrd="0" presId="urn:microsoft.com/office/officeart/2005/8/layout/orgChart1"/>
    <dgm:cxn modelId="{8FF26520-229D-4F93-8B82-60D806BF4699}" type="presOf" srcId="{490ABC4B-4563-4095-BAB5-282D0962DBC3}" destId="{12CAB637-F471-47CC-A7D8-40BD3741A588}" srcOrd="0" destOrd="0" presId="urn:microsoft.com/office/officeart/2005/8/layout/orgChart1"/>
    <dgm:cxn modelId="{E7792AEE-D734-4B6B-B797-8A6304FC2A93}" type="presOf" srcId="{3C64AEF6-6785-437C-B44F-5D3374EB7925}" destId="{B814AB71-855C-4657-BF33-486982C19B40}" srcOrd="0" destOrd="0" presId="urn:microsoft.com/office/officeart/2005/8/layout/orgChart1"/>
    <dgm:cxn modelId="{B557F6A9-A59E-4119-85D7-A4BB4D212766}" type="presOf" srcId="{AB5E62C6-F70D-4A78-8928-51C01BDB49B7}" destId="{C7D293B5-8113-4586-90DF-73744FDC0D06}" srcOrd="1" destOrd="0" presId="urn:microsoft.com/office/officeart/2005/8/layout/orgChart1"/>
    <dgm:cxn modelId="{D55D9E49-C7C3-469A-89E4-5175F9A8F3C6}" type="presOf" srcId="{A82129A6-B7B6-4D78-A8FE-B9FB1A6B8C19}" destId="{A8892CF3-5D86-4119-8F62-36524F3A3B3B}" srcOrd="0" destOrd="0" presId="urn:microsoft.com/office/officeart/2005/8/layout/orgChart1"/>
    <dgm:cxn modelId="{F3964E1F-3887-444B-BA4C-1AA35B66BDCA}" type="presOf" srcId="{E35E57B7-054E-4166-B324-58196579BFDB}" destId="{42742C18-7701-4D46-8995-C511B3BECC81}" srcOrd="0" destOrd="0" presId="urn:microsoft.com/office/officeart/2005/8/layout/orgChart1"/>
    <dgm:cxn modelId="{FB3E3777-9501-47F3-897F-87CA42F21FE7}" srcId="{A82129A6-B7B6-4D78-A8FE-B9FB1A6B8C19}" destId="{2A9642DF-4C40-4153-BEC5-829DB5AF1526}" srcOrd="1" destOrd="0" parTransId="{81874B20-1646-4D6C-AAEB-F144E5667400}" sibTransId="{E7AA116F-8CB4-4C39-83A9-F19829A6EAA5}"/>
    <dgm:cxn modelId="{0A00EBFF-562E-413C-AA5C-53B452322662}" type="presOf" srcId="{9789F660-A623-4216-9529-8675C4598455}" destId="{59894BCF-D6A4-4451-AB94-9F0FF4C5038A}" srcOrd="1" destOrd="0" presId="urn:microsoft.com/office/officeart/2005/8/layout/orgChart1"/>
    <dgm:cxn modelId="{BB7356CF-A7BE-40F1-8405-3110FF23215D}" type="presOf" srcId="{9789F660-A623-4216-9529-8675C4598455}" destId="{DF0D17EE-DF06-4F01-9EB6-FEF6891CF7F0}" srcOrd="0" destOrd="0" presId="urn:microsoft.com/office/officeart/2005/8/layout/orgChart1"/>
    <dgm:cxn modelId="{FF267474-9EC6-4719-AC38-974B38A22DB8}" srcId="{9752894D-838D-4B30-BB01-46802C136D7B}" destId="{35E9581B-5E4E-415E-B309-09F771542789}" srcOrd="2" destOrd="0" parTransId="{87FCFCBA-E752-47EC-9A06-02BCEEBC6C31}" sibTransId="{4593AB3F-CF67-4E10-A217-D3D71CB0D595}"/>
    <dgm:cxn modelId="{E2A9921B-11D3-4EA8-9396-FAE66A4A0E84}" type="presOf" srcId="{3C64AEF6-6785-437C-B44F-5D3374EB7925}" destId="{C2EBC0A7-C9D5-4EB4-946F-8F245979120D}" srcOrd="1" destOrd="0" presId="urn:microsoft.com/office/officeart/2005/8/layout/orgChart1"/>
    <dgm:cxn modelId="{AACCD6A9-C189-4958-937F-C9BF98456155}" type="presOf" srcId="{490ABC4B-4563-4095-BAB5-282D0962DBC3}" destId="{778022EF-A40D-4D5B-A02A-C9033D583C1D}" srcOrd="1" destOrd="0" presId="urn:microsoft.com/office/officeart/2005/8/layout/orgChart1"/>
    <dgm:cxn modelId="{6ABDCA9B-C897-499F-B2CB-67FB52B2A256}" type="presOf" srcId="{3EC1BC7B-F5EF-4C9B-AC96-45EBFBD22648}" destId="{3EB3A786-F336-4B8E-A783-BA773CE4CA53}" srcOrd="0" destOrd="0" presId="urn:microsoft.com/office/officeart/2005/8/layout/orgChart1"/>
    <dgm:cxn modelId="{E0FC66B7-D2B1-4EF0-85EF-5F65E4597101}" srcId="{2A9642DF-4C40-4153-BEC5-829DB5AF1526}" destId="{490ABC4B-4563-4095-BAB5-282D0962DBC3}" srcOrd="1" destOrd="0" parTransId="{09C693B6-5D53-4450-92A2-C5AC08373B7E}" sibTransId="{87E449E7-831C-4FE1-9893-DF57537C6C79}"/>
    <dgm:cxn modelId="{A5DA9440-848B-4868-941B-CB5CD4C986AC}" type="presOf" srcId="{AB5E62C6-F70D-4A78-8928-51C01BDB49B7}" destId="{678E7869-7E63-4B13-8EBD-528E6A18295B}" srcOrd="0" destOrd="0" presId="urn:microsoft.com/office/officeart/2005/8/layout/orgChart1"/>
    <dgm:cxn modelId="{F761FF69-163D-4CAF-8F00-1D4F7957DEB7}" type="presOf" srcId="{9752894D-838D-4B30-BB01-46802C136D7B}" destId="{DB166B55-27B6-44C8-A139-4F425C84BD1F}" srcOrd="0" destOrd="0" presId="urn:microsoft.com/office/officeart/2005/8/layout/orgChart1"/>
    <dgm:cxn modelId="{452E86B0-BAC5-4A97-99BC-23FBAEE831B7}" srcId="{9752894D-838D-4B30-BB01-46802C136D7B}" destId="{C9BA564F-F551-48F5-BAFA-8F8B8AEEFAB5}" srcOrd="0" destOrd="0" parTransId="{B0107BF5-6383-4D88-B946-9F98CF006FAE}" sibTransId="{5D70EC21-1321-4D68-BB13-4B62B1C75002}"/>
    <dgm:cxn modelId="{9D0DAB86-4AED-44B8-9329-538C7538616B}" srcId="{A82129A6-B7B6-4D78-A8FE-B9FB1A6B8C19}" destId="{9752894D-838D-4B30-BB01-46802C136D7B}" srcOrd="0" destOrd="0" parTransId="{C2E58C96-F4C7-4A7F-90A6-3CEBC755F487}" sibTransId="{C6DC6C40-7B7F-4308-BA98-DEFE6D2D6329}"/>
    <dgm:cxn modelId="{35E9B84B-9F16-4579-A474-C01B78063DEB}" type="presOf" srcId="{5734C06E-76A7-450A-96FD-A9F6FA0CEEF9}" destId="{6109E775-6315-4156-8144-7C24CE95B715}" srcOrd="0" destOrd="0" presId="urn:microsoft.com/office/officeart/2005/8/layout/orgChart1"/>
    <dgm:cxn modelId="{F42D48A3-7FEC-4992-A38C-26CF9756644F}" srcId="{AB5E62C6-F70D-4A78-8928-51C01BDB49B7}" destId="{34B7D916-67E8-420A-BF3F-A7E92C668DEA}" srcOrd="1" destOrd="0" parTransId="{5734C06E-76A7-450A-96FD-A9F6FA0CEEF9}" sibTransId="{8F0A630A-76E5-4530-8305-4F4F7D598B23}"/>
    <dgm:cxn modelId="{06FEB5A9-DAF8-4A88-B66E-B62D0A0CAA41}" type="presParOf" srcId="{14C224EB-9CFD-4651-8FF5-C5D04F29F4CE}" destId="{0842F542-0D5C-43B0-8871-30F8A5951E9D}" srcOrd="0" destOrd="0" presId="urn:microsoft.com/office/officeart/2005/8/layout/orgChart1"/>
    <dgm:cxn modelId="{9BF93EAB-908B-4841-815F-2E6046AC54D1}" type="presParOf" srcId="{0842F542-0D5C-43B0-8871-30F8A5951E9D}" destId="{9366C9BE-EF5E-42AC-8E39-A9A30D70E00E}" srcOrd="0" destOrd="0" presId="urn:microsoft.com/office/officeart/2005/8/layout/orgChart1"/>
    <dgm:cxn modelId="{6F7C98EA-ECEA-4BB0-AD1F-BE95F8CF730F}" type="presParOf" srcId="{9366C9BE-EF5E-42AC-8E39-A9A30D70E00E}" destId="{A8892CF3-5D86-4119-8F62-36524F3A3B3B}" srcOrd="0" destOrd="0" presId="urn:microsoft.com/office/officeart/2005/8/layout/orgChart1"/>
    <dgm:cxn modelId="{192EBB1E-6B83-4F88-9CBA-C37C0CE24097}" type="presParOf" srcId="{9366C9BE-EF5E-42AC-8E39-A9A30D70E00E}" destId="{6BEF2687-D40D-4B0A-9210-5BA1347C4E5C}" srcOrd="1" destOrd="0" presId="urn:microsoft.com/office/officeart/2005/8/layout/orgChart1"/>
    <dgm:cxn modelId="{5F8B8F67-B881-4676-B143-55AF23158583}" type="presParOf" srcId="{0842F542-0D5C-43B0-8871-30F8A5951E9D}" destId="{A9055598-C487-4516-8A5A-F99372DFFB59}" srcOrd="1" destOrd="0" presId="urn:microsoft.com/office/officeart/2005/8/layout/orgChart1"/>
    <dgm:cxn modelId="{73629DBA-6D2D-4A1E-B089-5C93FC9808BD}" type="presParOf" srcId="{A9055598-C487-4516-8A5A-F99372DFFB59}" destId="{BF4441B1-84DE-4A01-8C42-100F77DB69DE}" srcOrd="0" destOrd="0" presId="urn:microsoft.com/office/officeart/2005/8/layout/orgChart1"/>
    <dgm:cxn modelId="{7C1675CD-2D47-49AB-A437-1E0C49CA1395}" type="presParOf" srcId="{A9055598-C487-4516-8A5A-F99372DFFB59}" destId="{FF3B396C-F4B6-47DC-B24D-77BD44D52070}" srcOrd="1" destOrd="0" presId="urn:microsoft.com/office/officeart/2005/8/layout/orgChart1"/>
    <dgm:cxn modelId="{CE873876-E7D8-4FB9-9315-42F729A0E048}" type="presParOf" srcId="{FF3B396C-F4B6-47DC-B24D-77BD44D52070}" destId="{8B8997EA-2593-4EA7-8BA8-5CE986DF6D84}" srcOrd="0" destOrd="0" presId="urn:microsoft.com/office/officeart/2005/8/layout/orgChart1"/>
    <dgm:cxn modelId="{D43A5CA5-CB29-4C1C-A448-BB334F0B0456}" type="presParOf" srcId="{8B8997EA-2593-4EA7-8BA8-5CE986DF6D84}" destId="{DB166B55-27B6-44C8-A139-4F425C84BD1F}" srcOrd="0" destOrd="0" presId="urn:microsoft.com/office/officeart/2005/8/layout/orgChart1"/>
    <dgm:cxn modelId="{2D32EC2C-7BC5-47BF-9AF8-39C90E6DA66B}" type="presParOf" srcId="{8B8997EA-2593-4EA7-8BA8-5CE986DF6D84}" destId="{80DA4A5F-656B-4BE7-B6DF-9F4D70FDCF15}" srcOrd="1" destOrd="0" presId="urn:microsoft.com/office/officeart/2005/8/layout/orgChart1"/>
    <dgm:cxn modelId="{E2E57A17-02FF-440F-93BD-BABC9E337237}" type="presParOf" srcId="{FF3B396C-F4B6-47DC-B24D-77BD44D52070}" destId="{BDFAF9B0-91D1-4CFB-9ABC-CA8461EA7715}" srcOrd="1" destOrd="0" presId="urn:microsoft.com/office/officeart/2005/8/layout/orgChart1"/>
    <dgm:cxn modelId="{97998CFA-708C-45CE-A9FB-B710B373368C}" type="presParOf" srcId="{BDFAF9B0-91D1-4CFB-9ABC-CA8461EA7715}" destId="{80009B70-9095-4B08-B2CB-9C0A3EF8EAB2}" srcOrd="0" destOrd="0" presId="urn:microsoft.com/office/officeart/2005/8/layout/orgChart1"/>
    <dgm:cxn modelId="{E0C95190-E46A-4769-ABA5-3878F6EAC6E9}" type="presParOf" srcId="{BDFAF9B0-91D1-4CFB-9ABC-CA8461EA7715}" destId="{B5710F81-D671-4BCA-A220-2EECEB3A5C9F}" srcOrd="1" destOrd="0" presId="urn:microsoft.com/office/officeart/2005/8/layout/orgChart1"/>
    <dgm:cxn modelId="{59535EED-DE8F-4DD4-854E-F780AAB85767}" type="presParOf" srcId="{B5710F81-D671-4BCA-A220-2EECEB3A5C9F}" destId="{A7EB2FAA-C19A-4A4F-A42F-ED0DDD54D68B}" srcOrd="0" destOrd="0" presId="urn:microsoft.com/office/officeart/2005/8/layout/orgChart1"/>
    <dgm:cxn modelId="{90B8E07D-9D96-4EF8-AFC6-018F046B35FB}" type="presParOf" srcId="{A7EB2FAA-C19A-4A4F-A42F-ED0DDD54D68B}" destId="{FAB99546-DC44-4F9A-9AB0-7A18992B604C}" srcOrd="0" destOrd="0" presId="urn:microsoft.com/office/officeart/2005/8/layout/orgChart1"/>
    <dgm:cxn modelId="{A2453A19-F7B3-47DE-9ACC-683013BEB23B}" type="presParOf" srcId="{A7EB2FAA-C19A-4A4F-A42F-ED0DDD54D68B}" destId="{242A97DA-D151-4F02-B012-E84F9493751F}" srcOrd="1" destOrd="0" presId="urn:microsoft.com/office/officeart/2005/8/layout/orgChart1"/>
    <dgm:cxn modelId="{C73FF8B2-9124-4943-ADCD-C530ABE86090}" type="presParOf" srcId="{B5710F81-D671-4BCA-A220-2EECEB3A5C9F}" destId="{56B4ABF5-0BF1-4D81-9F10-81136CDFC893}" srcOrd="1" destOrd="0" presId="urn:microsoft.com/office/officeart/2005/8/layout/orgChart1"/>
    <dgm:cxn modelId="{DB153BF5-B8EA-40D3-A5F7-17C0B4BB650F}" type="presParOf" srcId="{B5710F81-D671-4BCA-A220-2EECEB3A5C9F}" destId="{692B41AE-CF64-4E18-85F4-8E9E18AC4445}" srcOrd="2" destOrd="0" presId="urn:microsoft.com/office/officeart/2005/8/layout/orgChart1"/>
    <dgm:cxn modelId="{A8A28082-25BD-453C-AA19-2D7AF89C2761}" type="presParOf" srcId="{BDFAF9B0-91D1-4CFB-9ABC-CA8461EA7715}" destId="{14BD2A4E-2695-4DAB-8F55-5E348DD42348}" srcOrd="2" destOrd="0" presId="urn:microsoft.com/office/officeart/2005/8/layout/orgChart1"/>
    <dgm:cxn modelId="{461F47D3-C72E-4A5B-99C6-458F74A80294}" type="presParOf" srcId="{BDFAF9B0-91D1-4CFB-9ABC-CA8461EA7715}" destId="{88CEC06B-1812-4330-84DB-4D24A223FE4A}" srcOrd="3" destOrd="0" presId="urn:microsoft.com/office/officeart/2005/8/layout/orgChart1"/>
    <dgm:cxn modelId="{8793460C-2926-4C87-A671-223B35465C00}" type="presParOf" srcId="{88CEC06B-1812-4330-84DB-4D24A223FE4A}" destId="{943DEEA0-B07A-4961-89E8-76D105837E6E}" srcOrd="0" destOrd="0" presId="urn:microsoft.com/office/officeart/2005/8/layout/orgChart1"/>
    <dgm:cxn modelId="{4884596B-4971-4D2A-A187-7D92097587EF}" type="presParOf" srcId="{943DEEA0-B07A-4961-89E8-76D105837E6E}" destId="{BF1A1F35-4C1F-460B-8C97-CD7DB5EAF4C8}" srcOrd="0" destOrd="0" presId="urn:microsoft.com/office/officeart/2005/8/layout/orgChart1"/>
    <dgm:cxn modelId="{0EA33EA3-AD78-4CF2-A05E-A0DF01BC8EFE}" type="presParOf" srcId="{943DEEA0-B07A-4961-89E8-76D105837E6E}" destId="{9B5A7562-E847-4673-800C-BB10D527B10C}" srcOrd="1" destOrd="0" presId="urn:microsoft.com/office/officeart/2005/8/layout/orgChart1"/>
    <dgm:cxn modelId="{F44AC6F7-3049-4A3A-98E6-4CE26930C195}" type="presParOf" srcId="{88CEC06B-1812-4330-84DB-4D24A223FE4A}" destId="{D98162B4-4526-407D-A3C1-DF91132DAFB5}" srcOrd="1" destOrd="0" presId="urn:microsoft.com/office/officeart/2005/8/layout/orgChart1"/>
    <dgm:cxn modelId="{F8EDD9F8-1270-490D-AAA7-FCD0EA95CBBD}" type="presParOf" srcId="{88CEC06B-1812-4330-84DB-4D24A223FE4A}" destId="{5CAB0332-6484-4FB7-8E81-1DA102D3DAC6}" srcOrd="2" destOrd="0" presId="urn:microsoft.com/office/officeart/2005/8/layout/orgChart1"/>
    <dgm:cxn modelId="{98D95566-774E-44F1-8757-0732262F8CDD}" type="presParOf" srcId="{BDFAF9B0-91D1-4CFB-9ABC-CA8461EA7715}" destId="{78EF5CAD-B8B2-43FB-9450-DA17CFBC38CD}" srcOrd="4" destOrd="0" presId="urn:microsoft.com/office/officeart/2005/8/layout/orgChart1"/>
    <dgm:cxn modelId="{D681C138-2471-45E8-AF36-F752A56940FE}" type="presParOf" srcId="{BDFAF9B0-91D1-4CFB-9ABC-CA8461EA7715}" destId="{5DBAC2E1-A0EF-457C-9C59-7107D0CC1CAD}" srcOrd="5" destOrd="0" presId="urn:microsoft.com/office/officeart/2005/8/layout/orgChart1"/>
    <dgm:cxn modelId="{99B960DC-8132-4DC0-AADC-C56A9C5F1F95}" type="presParOf" srcId="{5DBAC2E1-A0EF-457C-9C59-7107D0CC1CAD}" destId="{1C14A443-D4B0-4406-BCE3-27C646EDCCF2}" srcOrd="0" destOrd="0" presId="urn:microsoft.com/office/officeart/2005/8/layout/orgChart1"/>
    <dgm:cxn modelId="{E79ADBA9-3C07-4663-A06A-6605AA8059BB}" type="presParOf" srcId="{1C14A443-D4B0-4406-BCE3-27C646EDCCF2}" destId="{B1D2A8BC-67CA-40E4-BD69-6C5B4299855A}" srcOrd="0" destOrd="0" presId="urn:microsoft.com/office/officeart/2005/8/layout/orgChart1"/>
    <dgm:cxn modelId="{C8E39A56-335C-43A6-A901-603A1725FE58}" type="presParOf" srcId="{1C14A443-D4B0-4406-BCE3-27C646EDCCF2}" destId="{C33AE406-1CD9-486C-B242-7C44939BBF56}" srcOrd="1" destOrd="0" presId="urn:microsoft.com/office/officeart/2005/8/layout/orgChart1"/>
    <dgm:cxn modelId="{A3F3328B-C9FE-490D-9837-EA1609C5CB81}" type="presParOf" srcId="{5DBAC2E1-A0EF-457C-9C59-7107D0CC1CAD}" destId="{5657A608-96F7-43F5-A0A4-861CCAED4A67}" srcOrd="1" destOrd="0" presId="urn:microsoft.com/office/officeart/2005/8/layout/orgChart1"/>
    <dgm:cxn modelId="{61D159C6-4B15-4233-B0EB-BB48CAF0AA1C}" type="presParOf" srcId="{5DBAC2E1-A0EF-457C-9C59-7107D0CC1CAD}" destId="{9358D2C0-7425-4656-8EAA-58F00FC5860B}" srcOrd="2" destOrd="0" presId="urn:microsoft.com/office/officeart/2005/8/layout/orgChart1"/>
    <dgm:cxn modelId="{9AD31A30-EE84-48D0-8E4E-016C11E9DFA5}" type="presParOf" srcId="{FF3B396C-F4B6-47DC-B24D-77BD44D52070}" destId="{EF6BE5B2-C5AC-4C12-9F2F-D2C63B4223C9}" srcOrd="2" destOrd="0" presId="urn:microsoft.com/office/officeart/2005/8/layout/orgChart1"/>
    <dgm:cxn modelId="{775F3265-BDBD-474F-951E-B4002F49AFCB}" type="presParOf" srcId="{A9055598-C487-4516-8A5A-F99372DFFB59}" destId="{497E70A3-3CC8-4897-9DD7-054E6981F394}" srcOrd="2" destOrd="0" presId="urn:microsoft.com/office/officeart/2005/8/layout/orgChart1"/>
    <dgm:cxn modelId="{8F826BC6-9F54-458A-AAC0-EA3E60092C9D}" type="presParOf" srcId="{A9055598-C487-4516-8A5A-F99372DFFB59}" destId="{196593C0-BA26-4251-AD4A-7B8F55038ABB}" srcOrd="3" destOrd="0" presId="urn:microsoft.com/office/officeart/2005/8/layout/orgChart1"/>
    <dgm:cxn modelId="{E1170DF7-8251-41D7-B40B-3DE78F1A6F8F}" type="presParOf" srcId="{196593C0-BA26-4251-AD4A-7B8F55038ABB}" destId="{E2E1DB8D-1173-4B4E-BB83-93507A251E38}" srcOrd="0" destOrd="0" presId="urn:microsoft.com/office/officeart/2005/8/layout/orgChart1"/>
    <dgm:cxn modelId="{041BDE77-8603-4D66-A194-94D28B29B984}" type="presParOf" srcId="{E2E1DB8D-1173-4B4E-BB83-93507A251E38}" destId="{1CAC9937-DCAD-47DE-8279-BE142F96A66B}" srcOrd="0" destOrd="0" presId="urn:microsoft.com/office/officeart/2005/8/layout/orgChart1"/>
    <dgm:cxn modelId="{D0950209-FF20-49E7-8E0C-F997AE884F4F}" type="presParOf" srcId="{E2E1DB8D-1173-4B4E-BB83-93507A251E38}" destId="{2F2A2AA5-83DE-46AB-A758-3CEE43467BDA}" srcOrd="1" destOrd="0" presId="urn:microsoft.com/office/officeart/2005/8/layout/orgChart1"/>
    <dgm:cxn modelId="{7D4216CC-0BB9-4269-BA92-1BAD7F24017C}" type="presParOf" srcId="{196593C0-BA26-4251-AD4A-7B8F55038ABB}" destId="{0DC5F8EE-42F2-4D8E-ABC6-ADB7B8E51983}" srcOrd="1" destOrd="0" presId="urn:microsoft.com/office/officeart/2005/8/layout/orgChart1"/>
    <dgm:cxn modelId="{0D7D6ED7-6EFA-4354-BD3C-B03DBC0C5DA8}" type="presParOf" srcId="{0DC5F8EE-42F2-4D8E-ABC6-ADB7B8E51983}" destId="{3EB3A786-F336-4B8E-A783-BA773CE4CA53}" srcOrd="0" destOrd="0" presId="urn:microsoft.com/office/officeart/2005/8/layout/orgChart1"/>
    <dgm:cxn modelId="{E788748F-1E15-48A5-9775-9C6D702FADBB}" type="presParOf" srcId="{0DC5F8EE-42F2-4D8E-ABC6-ADB7B8E51983}" destId="{AE8A8F9D-661E-41F7-A4A0-E4C047185A9A}" srcOrd="1" destOrd="0" presId="urn:microsoft.com/office/officeart/2005/8/layout/orgChart1"/>
    <dgm:cxn modelId="{DCB9C284-0FCF-49C3-B1CE-177F57691B7D}" type="presParOf" srcId="{AE8A8F9D-661E-41F7-A4A0-E4C047185A9A}" destId="{44078ECE-6B87-44F5-AE26-401744A6DAB3}" srcOrd="0" destOrd="0" presId="urn:microsoft.com/office/officeart/2005/8/layout/orgChart1"/>
    <dgm:cxn modelId="{1A0F7D1E-4DF2-492D-BF09-AB7D2EE4C166}" type="presParOf" srcId="{44078ECE-6B87-44F5-AE26-401744A6DAB3}" destId="{42742C18-7701-4D46-8995-C511B3BECC81}" srcOrd="0" destOrd="0" presId="urn:microsoft.com/office/officeart/2005/8/layout/orgChart1"/>
    <dgm:cxn modelId="{A73C5B2A-592C-4E86-B9B1-3CE7478428F9}" type="presParOf" srcId="{44078ECE-6B87-44F5-AE26-401744A6DAB3}" destId="{50E1E804-57A3-49CB-94CD-A85E4054D783}" srcOrd="1" destOrd="0" presId="urn:microsoft.com/office/officeart/2005/8/layout/orgChart1"/>
    <dgm:cxn modelId="{B1D9B3F1-F9DA-4F6A-8A1A-8D62F169F24E}" type="presParOf" srcId="{AE8A8F9D-661E-41F7-A4A0-E4C047185A9A}" destId="{342CB539-CF7B-4A31-B784-2DD4A3FE319F}" srcOrd="1" destOrd="0" presId="urn:microsoft.com/office/officeart/2005/8/layout/orgChart1"/>
    <dgm:cxn modelId="{C7DC773F-8586-461F-92BB-3CE988C6C8B3}" type="presParOf" srcId="{AE8A8F9D-661E-41F7-A4A0-E4C047185A9A}" destId="{7974603F-7F26-47D8-ADC1-D66D7CFCC56C}" srcOrd="2" destOrd="0" presId="urn:microsoft.com/office/officeart/2005/8/layout/orgChart1"/>
    <dgm:cxn modelId="{D13465EF-F3A6-456D-90EF-EAFF3EB2B502}" type="presParOf" srcId="{0DC5F8EE-42F2-4D8E-ABC6-ADB7B8E51983}" destId="{8FD824A2-99CC-4F7E-A431-56171DB3B99E}" srcOrd="2" destOrd="0" presId="urn:microsoft.com/office/officeart/2005/8/layout/orgChart1"/>
    <dgm:cxn modelId="{CA6E500B-8DC8-4E14-B262-AFDED0A6BA7E}" type="presParOf" srcId="{0DC5F8EE-42F2-4D8E-ABC6-ADB7B8E51983}" destId="{79D4936F-DDF4-41E6-9581-8D452922252A}" srcOrd="3" destOrd="0" presId="urn:microsoft.com/office/officeart/2005/8/layout/orgChart1"/>
    <dgm:cxn modelId="{DB8D8C0C-11D9-4626-ACD4-A0F8D71FCD99}" type="presParOf" srcId="{79D4936F-DDF4-41E6-9581-8D452922252A}" destId="{0E60E92F-4DE1-4ECA-A3FD-836D8457391A}" srcOrd="0" destOrd="0" presId="urn:microsoft.com/office/officeart/2005/8/layout/orgChart1"/>
    <dgm:cxn modelId="{43F8CC9F-61A4-4ACD-A11E-D817D046433F}" type="presParOf" srcId="{0E60E92F-4DE1-4ECA-A3FD-836D8457391A}" destId="{12CAB637-F471-47CC-A7D8-40BD3741A588}" srcOrd="0" destOrd="0" presId="urn:microsoft.com/office/officeart/2005/8/layout/orgChart1"/>
    <dgm:cxn modelId="{20C8B5F9-E844-40A5-8741-11C32B97166D}" type="presParOf" srcId="{0E60E92F-4DE1-4ECA-A3FD-836D8457391A}" destId="{778022EF-A40D-4D5B-A02A-C9033D583C1D}" srcOrd="1" destOrd="0" presId="urn:microsoft.com/office/officeart/2005/8/layout/orgChart1"/>
    <dgm:cxn modelId="{1180DFEC-7C20-427A-A0B1-7111215B19C9}" type="presParOf" srcId="{79D4936F-DDF4-41E6-9581-8D452922252A}" destId="{2F9B3BAD-94EA-4456-AA4F-B77BE7043915}" srcOrd="1" destOrd="0" presId="urn:microsoft.com/office/officeart/2005/8/layout/orgChart1"/>
    <dgm:cxn modelId="{17CEE620-3D0D-4931-A2D4-FA52115D0174}" type="presParOf" srcId="{79D4936F-DDF4-41E6-9581-8D452922252A}" destId="{FAE44FDA-BAB3-4800-955B-1E12EA4BEBDE}" srcOrd="2" destOrd="0" presId="urn:microsoft.com/office/officeart/2005/8/layout/orgChart1"/>
    <dgm:cxn modelId="{396D41FA-5FB3-4986-A4DD-906BF4916CCC}" type="presParOf" srcId="{0DC5F8EE-42F2-4D8E-ABC6-ADB7B8E51983}" destId="{B4F52257-2D05-478B-951B-04348CB22D48}" srcOrd="4" destOrd="0" presId="urn:microsoft.com/office/officeart/2005/8/layout/orgChart1"/>
    <dgm:cxn modelId="{DAA1714A-526B-409D-BA2A-D7F6E66DFD94}" type="presParOf" srcId="{0DC5F8EE-42F2-4D8E-ABC6-ADB7B8E51983}" destId="{53F424CE-4678-4E31-B54D-2B9199427427}" srcOrd="5" destOrd="0" presId="urn:microsoft.com/office/officeart/2005/8/layout/orgChart1"/>
    <dgm:cxn modelId="{A87AE052-B6B9-4754-946B-AE0E09F1E1EF}" type="presParOf" srcId="{53F424CE-4678-4E31-B54D-2B9199427427}" destId="{2CE5DDDF-8E76-4A6D-A89F-FC4E7295A6D0}" srcOrd="0" destOrd="0" presId="urn:microsoft.com/office/officeart/2005/8/layout/orgChart1"/>
    <dgm:cxn modelId="{977E0BF5-AC8F-4B3F-83E6-DAED981C27AB}" type="presParOf" srcId="{2CE5DDDF-8E76-4A6D-A89F-FC4E7295A6D0}" destId="{DF0D17EE-DF06-4F01-9EB6-FEF6891CF7F0}" srcOrd="0" destOrd="0" presId="urn:microsoft.com/office/officeart/2005/8/layout/orgChart1"/>
    <dgm:cxn modelId="{DDDB278E-8954-44D0-8CEF-C966385E09CF}" type="presParOf" srcId="{2CE5DDDF-8E76-4A6D-A89F-FC4E7295A6D0}" destId="{59894BCF-D6A4-4451-AB94-9F0FF4C5038A}" srcOrd="1" destOrd="0" presId="urn:microsoft.com/office/officeart/2005/8/layout/orgChart1"/>
    <dgm:cxn modelId="{2D3847B1-99F2-47AC-AEAD-C1EC35877FCE}" type="presParOf" srcId="{53F424CE-4678-4E31-B54D-2B9199427427}" destId="{A793AC7E-5E4C-4D41-A64A-9CD10011D9D2}" srcOrd="1" destOrd="0" presId="urn:microsoft.com/office/officeart/2005/8/layout/orgChart1"/>
    <dgm:cxn modelId="{68710559-F62C-45B5-9334-7A9B340E58F0}" type="presParOf" srcId="{53F424CE-4678-4E31-B54D-2B9199427427}" destId="{781DF11B-9D7C-4214-A405-E3207740A32B}" srcOrd="2" destOrd="0" presId="urn:microsoft.com/office/officeart/2005/8/layout/orgChart1"/>
    <dgm:cxn modelId="{52BFB25C-E1BA-47A0-8E32-D5BFBDC10E8B}" type="presParOf" srcId="{196593C0-BA26-4251-AD4A-7B8F55038ABB}" destId="{C7A8AB05-12E8-4730-ACA1-FA2D465C136A}" srcOrd="2" destOrd="0" presId="urn:microsoft.com/office/officeart/2005/8/layout/orgChart1"/>
    <dgm:cxn modelId="{D9239566-105E-4E2D-B088-49C9082AED9C}" type="presParOf" srcId="{A9055598-C487-4516-8A5A-F99372DFFB59}" destId="{AE8BD108-EB81-4646-A3E4-1DB9BDD32B73}" srcOrd="4" destOrd="0" presId="urn:microsoft.com/office/officeart/2005/8/layout/orgChart1"/>
    <dgm:cxn modelId="{5B76C02F-FDFA-4797-A737-803071DCE278}" type="presParOf" srcId="{A9055598-C487-4516-8A5A-F99372DFFB59}" destId="{62E39108-B6E1-417C-AF84-47393BBF49E1}" srcOrd="5" destOrd="0" presId="urn:microsoft.com/office/officeart/2005/8/layout/orgChart1"/>
    <dgm:cxn modelId="{C2677230-04FA-4662-A6D0-E32F830B6302}" type="presParOf" srcId="{62E39108-B6E1-417C-AF84-47393BBF49E1}" destId="{84F75C5F-E3D3-4A99-9978-84AA481D9E1D}" srcOrd="0" destOrd="0" presId="urn:microsoft.com/office/officeart/2005/8/layout/orgChart1"/>
    <dgm:cxn modelId="{8F695D48-70B5-4A9A-8B8E-E537E597C734}" type="presParOf" srcId="{84F75C5F-E3D3-4A99-9978-84AA481D9E1D}" destId="{678E7869-7E63-4B13-8EBD-528E6A18295B}" srcOrd="0" destOrd="0" presId="urn:microsoft.com/office/officeart/2005/8/layout/orgChart1"/>
    <dgm:cxn modelId="{536D6D54-E105-4E28-B351-BDCDD3F7EA37}" type="presParOf" srcId="{84F75C5F-E3D3-4A99-9978-84AA481D9E1D}" destId="{C7D293B5-8113-4586-90DF-73744FDC0D06}" srcOrd="1" destOrd="0" presId="urn:microsoft.com/office/officeart/2005/8/layout/orgChart1"/>
    <dgm:cxn modelId="{74DB6ECF-F3C1-45A2-B1A2-4239CA4E67A5}" type="presParOf" srcId="{62E39108-B6E1-417C-AF84-47393BBF49E1}" destId="{651BAA47-6FA6-4819-A0A4-49E3634B6C64}" srcOrd="1" destOrd="0" presId="urn:microsoft.com/office/officeart/2005/8/layout/orgChart1"/>
    <dgm:cxn modelId="{21380986-B284-4ACC-BC69-F376BCCB90C2}" type="presParOf" srcId="{651BAA47-6FA6-4819-A0A4-49E3634B6C64}" destId="{AB730948-7F34-46D6-A096-AAF6B05A1A58}" srcOrd="0" destOrd="0" presId="urn:microsoft.com/office/officeart/2005/8/layout/orgChart1"/>
    <dgm:cxn modelId="{4A21E5BA-7E43-4C7E-A023-B394B1E68B1B}" type="presParOf" srcId="{651BAA47-6FA6-4819-A0A4-49E3634B6C64}" destId="{8263EE08-2CA8-494C-9729-DD43711449FC}" srcOrd="1" destOrd="0" presId="urn:microsoft.com/office/officeart/2005/8/layout/orgChart1"/>
    <dgm:cxn modelId="{56238AAB-A6DF-4F66-9653-DEE01B3D7A1B}" type="presParOf" srcId="{8263EE08-2CA8-494C-9729-DD43711449FC}" destId="{1CE71C6F-BFC2-4CFC-89B9-5A0D168C6A4E}" srcOrd="0" destOrd="0" presId="urn:microsoft.com/office/officeart/2005/8/layout/orgChart1"/>
    <dgm:cxn modelId="{00FADC9C-0444-4FF4-9A5D-5E2DD8254298}" type="presParOf" srcId="{1CE71C6F-BFC2-4CFC-89B9-5A0D168C6A4E}" destId="{B814AB71-855C-4657-BF33-486982C19B40}" srcOrd="0" destOrd="0" presId="urn:microsoft.com/office/officeart/2005/8/layout/orgChart1"/>
    <dgm:cxn modelId="{BF8B9F9E-48FC-4B18-8699-EFB33C250536}" type="presParOf" srcId="{1CE71C6F-BFC2-4CFC-89B9-5A0D168C6A4E}" destId="{C2EBC0A7-C9D5-4EB4-946F-8F245979120D}" srcOrd="1" destOrd="0" presId="urn:microsoft.com/office/officeart/2005/8/layout/orgChart1"/>
    <dgm:cxn modelId="{71DFAD0E-DA6C-433C-89C0-C690C4C594F2}" type="presParOf" srcId="{8263EE08-2CA8-494C-9729-DD43711449FC}" destId="{32E5AE63-450E-4B9B-9B35-2587726C14E8}" srcOrd="1" destOrd="0" presId="urn:microsoft.com/office/officeart/2005/8/layout/orgChart1"/>
    <dgm:cxn modelId="{E04D8B59-B0B5-49F1-A1DD-B0E9F1F3981A}" type="presParOf" srcId="{8263EE08-2CA8-494C-9729-DD43711449FC}" destId="{A4EC8859-3394-412A-908F-B3746C44C6B3}" srcOrd="2" destOrd="0" presId="urn:microsoft.com/office/officeart/2005/8/layout/orgChart1"/>
    <dgm:cxn modelId="{107F36DA-12A5-4F25-AACA-0B6B828FED3A}" type="presParOf" srcId="{651BAA47-6FA6-4819-A0A4-49E3634B6C64}" destId="{6109E775-6315-4156-8144-7C24CE95B715}" srcOrd="2" destOrd="0" presId="urn:microsoft.com/office/officeart/2005/8/layout/orgChart1"/>
    <dgm:cxn modelId="{1C6A6CFE-B05D-4D36-8B40-E18C0D528D53}" type="presParOf" srcId="{651BAA47-6FA6-4819-A0A4-49E3634B6C64}" destId="{574B471E-E152-4DE7-9050-119AF9D20832}" srcOrd="3" destOrd="0" presId="urn:microsoft.com/office/officeart/2005/8/layout/orgChart1"/>
    <dgm:cxn modelId="{AFD0736F-E6FD-439B-A113-A152752D01F4}" type="presParOf" srcId="{574B471E-E152-4DE7-9050-119AF9D20832}" destId="{0A122928-4559-4684-A2F0-9645BF555333}" srcOrd="0" destOrd="0" presId="urn:microsoft.com/office/officeart/2005/8/layout/orgChart1"/>
    <dgm:cxn modelId="{9E867ACD-6C66-4CC0-B693-9096EE64C408}" type="presParOf" srcId="{0A122928-4559-4684-A2F0-9645BF555333}" destId="{02BA3EAD-1BED-4C58-8D52-581D9BDC1750}" srcOrd="0" destOrd="0" presId="urn:microsoft.com/office/officeart/2005/8/layout/orgChart1"/>
    <dgm:cxn modelId="{5BCA05B9-24E6-429F-8562-933E036E5AD2}" type="presParOf" srcId="{0A122928-4559-4684-A2F0-9645BF555333}" destId="{05447A59-4F42-4727-8C3F-75944B2BCEA3}" srcOrd="1" destOrd="0" presId="urn:microsoft.com/office/officeart/2005/8/layout/orgChart1"/>
    <dgm:cxn modelId="{4EED1C1A-D277-43AD-B8CC-15E5F4BC256E}" type="presParOf" srcId="{574B471E-E152-4DE7-9050-119AF9D20832}" destId="{91FB6560-D870-450A-8ABF-24CBE5414EC1}" srcOrd="1" destOrd="0" presId="urn:microsoft.com/office/officeart/2005/8/layout/orgChart1"/>
    <dgm:cxn modelId="{079C2A1D-5C07-4640-A599-AF0B8D5AB54D}" type="presParOf" srcId="{574B471E-E152-4DE7-9050-119AF9D20832}" destId="{C4634647-4C39-42BA-9E4F-515BF3B2CA38}" srcOrd="2" destOrd="0" presId="urn:microsoft.com/office/officeart/2005/8/layout/orgChart1"/>
    <dgm:cxn modelId="{630E8882-FE0D-40AD-A4D6-49E07E92F8B8}" type="presParOf" srcId="{62E39108-B6E1-417C-AF84-47393BBF49E1}" destId="{59BD6F9E-E19B-42F5-BDD1-2AED1976EC76}" srcOrd="2" destOrd="0" presId="urn:microsoft.com/office/officeart/2005/8/layout/orgChart1"/>
    <dgm:cxn modelId="{7B483CAE-0599-4273-9E3F-7AF22DFEAA02}" type="presParOf" srcId="{0842F542-0D5C-43B0-8871-30F8A5951E9D}" destId="{8E71516D-6FC7-427C-BDF8-F42A295D1DA2}"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09E775-6315-4156-8144-7C24CE95B715}">
      <dsp:nvSpPr>
        <dsp:cNvPr id="0" name=""/>
        <dsp:cNvSpPr/>
      </dsp:nvSpPr>
      <dsp:spPr>
        <a:xfrm>
          <a:off x="6558777" y="1726025"/>
          <a:ext cx="213752" cy="1667271"/>
        </a:xfrm>
        <a:custGeom>
          <a:avLst/>
          <a:gdLst/>
          <a:ahLst/>
          <a:cxnLst/>
          <a:rect l="0" t="0" r="0" b="0"/>
          <a:pathLst>
            <a:path>
              <a:moveTo>
                <a:pt x="0" y="0"/>
              </a:moveTo>
              <a:lnTo>
                <a:pt x="0" y="1667271"/>
              </a:lnTo>
              <a:lnTo>
                <a:pt x="213752" y="166727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B730948-7F34-46D6-A096-AAF6B05A1A58}">
      <dsp:nvSpPr>
        <dsp:cNvPr id="0" name=""/>
        <dsp:cNvSpPr/>
      </dsp:nvSpPr>
      <dsp:spPr>
        <a:xfrm>
          <a:off x="6558777" y="1726025"/>
          <a:ext cx="213752" cy="655508"/>
        </a:xfrm>
        <a:custGeom>
          <a:avLst/>
          <a:gdLst/>
          <a:ahLst/>
          <a:cxnLst/>
          <a:rect l="0" t="0" r="0" b="0"/>
          <a:pathLst>
            <a:path>
              <a:moveTo>
                <a:pt x="0" y="0"/>
              </a:moveTo>
              <a:lnTo>
                <a:pt x="0" y="655508"/>
              </a:lnTo>
              <a:lnTo>
                <a:pt x="213752" y="65550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E8BD108-EB81-4646-A3E4-1DB9BDD32B73}">
      <dsp:nvSpPr>
        <dsp:cNvPr id="0" name=""/>
        <dsp:cNvSpPr/>
      </dsp:nvSpPr>
      <dsp:spPr>
        <a:xfrm>
          <a:off x="5404512" y="714262"/>
          <a:ext cx="1724271" cy="299253"/>
        </a:xfrm>
        <a:custGeom>
          <a:avLst/>
          <a:gdLst/>
          <a:ahLst/>
          <a:cxnLst/>
          <a:rect l="0" t="0" r="0" b="0"/>
          <a:pathLst>
            <a:path>
              <a:moveTo>
                <a:pt x="0" y="0"/>
              </a:moveTo>
              <a:lnTo>
                <a:pt x="0" y="149626"/>
              </a:lnTo>
              <a:lnTo>
                <a:pt x="1724271" y="149626"/>
              </a:lnTo>
              <a:lnTo>
                <a:pt x="1724271" y="2992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F52257-2D05-478B-951B-04348CB22D48}">
      <dsp:nvSpPr>
        <dsp:cNvPr id="0" name=""/>
        <dsp:cNvSpPr/>
      </dsp:nvSpPr>
      <dsp:spPr>
        <a:xfrm>
          <a:off x="4834505" y="1726025"/>
          <a:ext cx="213752" cy="2679033"/>
        </a:xfrm>
        <a:custGeom>
          <a:avLst/>
          <a:gdLst/>
          <a:ahLst/>
          <a:cxnLst/>
          <a:rect l="0" t="0" r="0" b="0"/>
          <a:pathLst>
            <a:path>
              <a:moveTo>
                <a:pt x="0" y="0"/>
              </a:moveTo>
              <a:lnTo>
                <a:pt x="0" y="2679033"/>
              </a:lnTo>
              <a:lnTo>
                <a:pt x="213752" y="267903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FD824A2-99CC-4F7E-A431-56171DB3B99E}">
      <dsp:nvSpPr>
        <dsp:cNvPr id="0" name=""/>
        <dsp:cNvSpPr/>
      </dsp:nvSpPr>
      <dsp:spPr>
        <a:xfrm>
          <a:off x="4834505" y="1726025"/>
          <a:ext cx="213752" cy="1667271"/>
        </a:xfrm>
        <a:custGeom>
          <a:avLst/>
          <a:gdLst/>
          <a:ahLst/>
          <a:cxnLst/>
          <a:rect l="0" t="0" r="0" b="0"/>
          <a:pathLst>
            <a:path>
              <a:moveTo>
                <a:pt x="0" y="0"/>
              </a:moveTo>
              <a:lnTo>
                <a:pt x="0" y="1667271"/>
              </a:lnTo>
              <a:lnTo>
                <a:pt x="213752" y="166727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B3A786-F336-4B8E-A783-BA773CE4CA53}">
      <dsp:nvSpPr>
        <dsp:cNvPr id="0" name=""/>
        <dsp:cNvSpPr/>
      </dsp:nvSpPr>
      <dsp:spPr>
        <a:xfrm>
          <a:off x="4834505" y="1726025"/>
          <a:ext cx="213752" cy="655508"/>
        </a:xfrm>
        <a:custGeom>
          <a:avLst/>
          <a:gdLst/>
          <a:ahLst/>
          <a:cxnLst/>
          <a:rect l="0" t="0" r="0" b="0"/>
          <a:pathLst>
            <a:path>
              <a:moveTo>
                <a:pt x="0" y="0"/>
              </a:moveTo>
              <a:lnTo>
                <a:pt x="0" y="655508"/>
              </a:lnTo>
              <a:lnTo>
                <a:pt x="213752" y="65550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7E70A3-3CC8-4897-9DD7-054E6981F394}">
      <dsp:nvSpPr>
        <dsp:cNvPr id="0" name=""/>
        <dsp:cNvSpPr/>
      </dsp:nvSpPr>
      <dsp:spPr>
        <a:xfrm>
          <a:off x="5358792" y="714262"/>
          <a:ext cx="91440" cy="299253"/>
        </a:xfrm>
        <a:custGeom>
          <a:avLst/>
          <a:gdLst/>
          <a:ahLst/>
          <a:cxnLst/>
          <a:rect l="0" t="0" r="0" b="0"/>
          <a:pathLst>
            <a:path>
              <a:moveTo>
                <a:pt x="45720" y="0"/>
              </a:moveTo>
              <a:lnTo>
                <a:pt x="45720" y="2992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8EF5CAD-B8B2-43FB-9450-DA17CFBC38CD}">
      <dsp:nvSpPr>
        <dsp:cNvPr id="0" name=""/>
        <dsp:cNvSpPr/>
      </dsp:nvSpPr>
      <dsp:spPr>
        <a:xfrm>
          <a:off x="4036495" y="1726025"/>
          <a:ext cx="213752" cy="2679033"/>
        </a:xfrm>
        <a:custGeom>
          <a:avLst/>
          <a:gdLst/>
          <a:ahLst/>
          <a:cxnLst/>
          <a:rect l="0" t="0" r="0" b="0"/>
          <a:pathLst>
            <a:path>
              <a:moveTo>
                <a:pt x="213752" y="0"/>
              </a:moveTo>
              <a:lnTo>
                <a:pt x="213752" y="2679033"/>
              </a:lnTo>
              <a:lnTo>
                <a:pt x="0" y="2679033"/>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BD2A4E-2695-4DAB-8F55-5E348DD42348}">
      <dsp:nvSpPr>
        <dsp:cNvPr id="0" name=""/>
        <dsp:cNvSpPr/>
      </dsp:nvSpPr>
      <dsp:spPr>
        <a:xfrm>
          <a:off x="4036495" y="1726025"/>
          <a:ext cx="213752" cy="1667271"/>
        </a:xfrm>
        <a:custGeom>
          <a:avLst/>
          <a:gdLst/>
          <a:ahLst/>
          <a:cxnLst/>
          <a:rect l="0" t="0" r="0" b="0"/>
          <a:pathLst>
            <a:path>
              <a:moveTo>
                <a:pt x="213752" y="0"/>
              </a:moveTo>
              <a:lnTo>
                <a:pt x="213752" y="1667271"/>
              </a:lnTo>
              <a:lnTo>
                <a:pt x="0" y="1667271"/>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0009B70-9095-4B08-B2CB-9C0A3EF8EAB2}">
      <dsp:nvSpPr>
        <dsp:cNvPr id="0" name=""/>
        <dsp:cNvSpPr/>
      </dsp:nvSpPr>
      <dsp:spPr>
        <a:xfrm>
          <a:off x="4036495" y="1726025"/>
          <a:ext cx="213752" cy="655508"/>
        </a:xfrm>
        <a:custGeom>
          <a:avLst/>
          <a:gdLst/>
          <a:ahLst/>
          <a:cxnLst/>
          <a:rect l="0" t="0" r="0" b="0"/>
          <a:pathLst>
            <a:path>
              <a:moveTo>
                <a:pt x="213752" y="0"/>
              </a:moveTo>
              <a:lnTo>
                <a:pt x="213752" y="655508"/>
              </a:lnTo>
              <a:lnTo>
                <a:pt x="0" y="655508"/>
              </a:lnTo>
            </a:path>
          </a:pathLst>
        </a:custGeom>
        <a:noFill/>
        <a:ln w="15875"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F4441B1-84DE-4A01-8C42-100F77DB69DE}">
      <dsp:nvSpPr>
        <dsp:cNvPr id="0" name=""/>
        <dsp:cNvSpPr/>
      </dsp:nvSpPr>
      <dsp:spPr>
        <a:xfrm>
          <a:off x="3680241" y="714262"/>
          <a:ext cx="1724271" cy="299253"/>
        </a:xfrm>
        <a:custGeom>
          <a:avLst/>
          <a:gdLst/>
          <a:ahLst/>
          <a:cxnLst/>
          <a:rect l="0" t="0" r="0" b="0"/>
          <a:pathLst>
            <a:path>
              <a:moveTo>
                <a:pt x="1724271" y="0"/>
              </a:moveTo>
              <a:lnTo>
                <a:pt x="1724271" y="149626"/>
              </a:lnTo>
              <a:lnTo>
                <a:pt x="0" y="149626"/>
              </a:lnTo>
              <a:lnTo>
                <a:pt x="0" y="299253"/>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8892CF3-5D86-4119-8F62-36524F3A3B3B}">
      <dsp:nvSpPr>
        <dsp:cNvPr id="0" name=""/>
        <dsp:cNvSpPr/>
      </dsp:nvSpPr>
      <dsp:spPr>
        <a:xfrm>
          <a:off x="4692003" y="1753"/>
          <a:ext cx="1425018" cy="712509"/>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infographic </a:t>
          </a:r>
          <a:endParaRPr lang="ru-RU" sz="1900" kern="1200" dirty="0"/>
        </a:p>
      </dsp:txBody>
      <dsp:txXfrm>
        <a:off x="4692003" y="1753"/>
        <a:ext cx="1425018" cy="712509"/>
      </dsp:txXfrm>
    </dsp:sp>
    <dsp:sp modelId="{DB166B55-27B6-44C8-A139-4F425C84BD1F}">
      <dsp:nvSpPr>
        <dsp:cNvPr id="0" name=""/>
        <dsp:cNvSpPr/>
      </dsp:nvSpPr>
      <dsp:spPr>
        <a:xfrm>
          <a:off x="2967732" y="1013516"/>
          <a:ext cx="1425018" cy="712509"/>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Visual</a:t>
          </a:r>
          <a:endParaRPr lang="ru-RU" sz="1900" kern="1200" dirty="0"/>
        </a:p>
      </dsp:txBody>
      <dsp:txXfrm>
        <a:off x="2967732" y="1013516"/>
        <a:ext cx="1425018" cy="712509"/>
      </dsp:txXfrm>
    </dsp:sp>
    <dsp:sp modelId="{FAB99546-DC44-4F9A-9AB0-7A18992B604C}">
      <dsp:nvSpPr>
        <dsp:cNvPr id="0" name=""/>
        <dsp:cNvSpPr/>
      </dsp:nvSpPr>
      <dsp:spPr>
        <a:xfrm>
          <a:off x="2611477" y="2025279"/>
          <a:ext cx="1425018" cy="712509"/>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Color coding</a:t>
          </a:r>
          <a:endParaRPr lang="ru-RU" sz="1900" kern="1200" dirty="0"/>
        </a:p>
      </dsp:txBody>
      <dsp:txXfrm>
        <a:off x="2611477" y="2025279"/>
        <a:ext cx="1425018" cy="712509"/>
      </dsp:txXfrm>
    </dsp:sp>
    <dsp:sp modelId="{BF1A1F35-4C1F-460B-8C97-CD7DB5EAF4C8}">
      <dsp:nvSpPr>
        <dsp:cNvPr id="0" name=""/>
        <dsp:cNvSpPr/>
      </dsp:nvSpPr>
      <dsp:spPr>
        <a:xfrm>
          <a:off x="2611477" y="3037042"/>
          <a:ext cx="1425018" cy="712509"/>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Graphics</a:t>
          </a:r>
          <a:endParaRPr lang="ru-RU" sz="1900" kern="1200" dirty="0"/>
        </a:p>
      </dsp:txBody>
      <dsp:txXfrm>
        <a:off x="2611477" y="3037042"/>
        <a:ext cx="1425018" cy="712509"/>
      </dsp:txXfrm>
    </dsp:sp>
    <dsp:sp modelId="{B1D2A8BC-67CA-40E4-BD69-6C5B4299855A}">
      <dsp:nvSpPr>
        <dsp:cNvPr id="0" name=""/>
        <dsp:cNvSpPr/>
      </dsp:nvSpPr>
      <dsp:spPr>
        <a:xfrm>
          <a:off x="2611477" y="4048805"/>
          <a:ext cx="1425018" cy="712509"/>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Icons</a:t>
          </a:r>
          <a:endParaRPr lang="ru-RU" sz="1900" kern="1200" dirty="0"/>
        </a:p>
      </dsp:txBody>
      <dsp:txXfrm>
        <a:off x="2611477" y="4048805"/>
        <a:ext cx="1425018" cy="712509"/>
      </dsp:txXfrm>
    </dsp:sp>
    <dsp:sp modelId="{1CAC9937-DCAD-47DE-8279-BE142F96A66B}">
      <dsp:nvSpPr>
        <dsp:cNvPr id="0" name=""/>
        <dsp:cNvSpPr/>
      </dsp:nvSpPr>
      <dsp:spPr>
        <a:xfrm>
          <a:off x="4692003" y="1013516"/>
          <a:ext cx="1425018" cy="712509"/>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Content</a:t>
          </a:r>
          <a:endParaRPr lang="ru-RU" sz="1900" kern="1200" dirty="0"/>
        </a:p>
      </dsp:txBody>
      <dsp:txXfrm>
        <a:off x="4692003" y="1013516"/>
        <a:ext cx="1425018" cy="712509"/>
      </dsp:txXfrm>
    </dsp:sp>
    <dsp:sp modelId="{42742C18-7701-4D46-8995-C511B3BECC81}">
      <dsp:nvSpPr>
        <dsp:cNvPr id="0" name=""/>
        <dsp:cNvSpPr/>
      </dsp:nvSpPr>
      <dsp:spPr>
        <a:xfrm>
          <a:off x="5048258" y="2025279"/>
          <a:ext cx="1425018" cy="712509"/>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Time frame</a:t>
          </a:r>
          <a:endParaRPr lang="ru-RU" sz="1900" kern="1200" dirty="0"/>
        </a:p>
      </dsp:txBody>
      <dsp:txXfrm>
        <a:off x="5048258" y="2025279"/>
        <a:ext cx="1425018" cy="712509"/>
      </dsp:txXfrm>
    </dsp:sp>
    <dsp:sp modelId="{12CAB637-F471-47CC-A7D8-40BD3741A588}">
      <dsp:nvSpPr>
        <dsp:cNvPr id="0" name=""/>
        <dsp:cNvSpPr/>
      </dsp:nvSpPr>
      <dsp:spPr>
        <a:xfrm>
          <a:off x="5048258" y="3037042"/>
          <a:ext cx="1425018" cy="712509"/>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Statistics</a:t>
          </a:r>
          <a:endParaRPr lang="ru-RU" sz="1900" kern="1200" dirty="0"/>
        </a:p>
      </dsp:txBody>
      <dsp:txXfrm>
        <a:off x="5048258" y="3037042"/>
        <a:ext cx="1425018" cy="712509"/>
      </dsp:txXfrm>
    </dsp:sp>
    <dsp:sp modelId="{DF0D17EE-DF06-4F01-9EB6-FEF6891CF7F0}">
      <dsp:nvSpPr>
        <dsp:cNvPr id="0" name=""/>
        <dsp:cNvSpPr/>
      </dsp:nvSpPr>
      <dsp:spPr>
        <a:xfrm>
          <a:off x="5048258" y="4048805"/>
          <a:ext cx="1425018" cy="712509"/>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References </a:t>
          </a:r>
          <a:endParaRPr lang="ru-RU" sz="1900" kern="1200" dirty="0"/>
        </a:p>
      </dsp:txBody>
      <dsp:txXfrm>
        <a:off x="5048258" y="4048805"/>
        <a:ext cx="1425018" cy="712509"/>
      </dsp:txXfrm>
    </dsp:sp>
    <dsp:sp modelId="{678E7869-7E63-4B13-8EBD-528E6A18295B}">
      <dsp:nvSpPr>
        <dsp:cNvPr id="0" name=""/>
        <dsp:cNvSpPr/>
      </dsp:nvSpPr>
      <dsp:spPr>
        <a:xfrm>
          <a:off x="6416275" y="1013516"/>
          <a:ext cx="1425018" cy="712509"/>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Knowledge </a:t>
          </a:r>
          <a:endParaRPr lang="ru-RU" sz="1900" kern="1200" dirty="0"/>
        </a:p>
      </dsp:txBody>
      <dsp:txXfrm>
        <a:off x="6416275" y="1013516"/>
        <a:ext cx="1425018" cy="712509"/>
      </dsp:txXfrm>
    </dsp:sp>
    <dsp:sp modelId="{B814AB71-855C-4657-BF33-486982C19B40}">
      <dsp:nvSpPr>
        <dsp:cNvPr id="0" name=""/>
        <dsp:cNvSpPr/>
      </dsp:nvSpPr>
      <dsp:spPr>
        <a:xfrm>
          <a:off x="6772530" y="2025279"/>
          <a:ext cx="1425018" cy="712509"/>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Facts </a:t>
          </a:r>
          <a:endParaRPr lang="ru-RU" sz="1900" kern="1200" dirty="0"/>
        </a:p>
      </dsp:txBody>
      <dsp:txXfrm>
        <a:off x="6772530" y="2025279"/>
        <a:ext cx="1425018" cy="712509"/>
      </dsp:txXfrm>
    </dsp:sp>
    <dsp:sp modelId="{02BA3EAD-1BED-4C58-8D52-581D9BDC1750}">
      <dsp:nvSpPr>
        <dsp:cNvPr id="0" name=""/>
        <dsp:cNvSpPr/>
      </dsp:nvSpPr>
      <dsp:spPr>
        <a:xfrm>
          <a:off x="6772530" y="3037042"/>
          <a:ext cx="1425018" cy="712509"/>
        </a:xfrm>
        <a:prstGeom prst="rect">
          <a:avLst/>
        </a:prstGeom>
        <a:gradFill rotWithShape="0">
          <a:gsLst>
            <a:gs pos="0">
              <a:schemeClr val="accent1">
                <a:hueOff val="0"/>
                <a:satOff val="0"/>
                <a:lumOff val="0"/>
                <a:alphaOff val="0"/>
                <a:tint val="100000"/>
                <a:shade val="85000"/>
                <a:satMod val="100000"/>
                <a:lumMod val="100000"/>
              </a:schemeClr>
            </a:gs>
            <a:gs pos="100000">
              <a:schemeClr val="accent1">
                <a:hueOff val="0"/>
                <a:satOff val="0"/>
                <a:lumOff val="0"/>
                <a:alphaOff val="0"/>
                <a:tint val="90000"/>
                <a:shade val="100000"/>
                <a:satMod val="150000"/>
                <a:lumMod val="100000"/>
              </a:schemeClr>
            </a:gs>
          </a:gsLst>
          <a:path path="circle">
            <a:fillToRect l="100000" t="100000" r="100000" b="100000"/>
          </a:path>
        </a:gradFill>
        <a:ln>
          <a:noFill/>
        </a:ln>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accent1">
              <a:hueOff val="0"/>
              <a:satOff val="0"/>
              <a:lumOff val="0"/>
              <a:alphaOff val="0"/>
              <a:shade val="35000"/>
              <a:satMod val="16000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US" sz="1900" kern="1200" dirty="0" smtClean="0"/>
            <a:t>Deductions</a:t>
          </a:r>
          <a:endParaRPr lang="ru-RU" sz="1900" kern="1200" dirty="0"/>
        </a:p>
      </dsp:txBody>
      <dsp:txXfrm>
        <a:off x="6772530" y="3037042"/>
        <a:ext cx="1425018" cy="7125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lgn="l">
              <a:defRPr/>
            </a:lvl1pPr>
          </a:lstStyle>
          <a:p>
            <a:fld id="{667CD7B2-C4DE-46B4-8AA0-7289F873E045}"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087FC6-79B5-477D-BCC7-D8EB81CFF0FF}"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80084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67CD7B2-C4DE-46B4-8AA0-7289F873E045}"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087FC6-79B5-477D-BCC7-D8EB81CFF0FF}" type="slidenum">
              <a:rPr lang="ru-RU" smtClean="0"/>
              <a:t>‹#›</a:t>
            </a:fld>
            <a:endParaRPr lang="ru-RU"/>
          </a:p>
        </p:txBody>
      </p:sp>
    </p:spTree>
    <p:extLst>
      <p:ext uri="{BB962C8B-B14F-4D97-AF65-F5344CB8AC3E}">
        <p14:creationId xmlns:p14="http://schemas.microsoft.com/office/powerpoint/2010/main" val="3016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67CD7B2-C4DE-46B4-8AA0-7289F873E045}"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087FC6-79B5-477D-BCC7-D8EB81CFF0FF}" type="slidenum">
              <a:rPr lang="ru-RU" smtClean="0"/>
              <a:t>‹#›</a:t>
            </a:fld>
            <a:endParaRPr lang="ru-RU"/>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934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67CD7B2-C4DE-46B4-8AA0-7289F873E045}"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087FC6-79B5-477D-BCC7-D8EB81CFF0FF}" type="slidenum">
              <a:rPr lang="ru-RU" smtClean="0"/>
              <a:t>‹#›</a:t>
            </a:fld>
            <a:endParaRPr lang="ru-RU"/>
          </a:p>
        </p:txBody>
      </p:sp>
    </p:spTree>
    <p:extLst>
      <p:ext uri="{BB962C8B-B14F-4D97-AF65-F5344CB8AC3E}">
        <p14:creationId xmlns:p14="http://schemas.microsoft.com/office/powerpoint/2010/main" val="927637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667CD7B2-C4DE-46B4-8AA0-7289F873E045}" type="datetimeFigureOut">
              <a:rPr lang="ru-RU" smtClean="0"/>
              <a:t>17.02.2022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F9087FC6-79B5-477D-BCC7-D8EB81CFF0FF}"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3752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667CD7B2-C4DE-46B4-8AA0-7289F873E045}" type="datetimeFigureOut">
              <a:rPr lang="ru-RU" smtClean="0"/>
              <a:t>17.02.2022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087FC6-79B5-477D-BCC7-D8EB81CFF0FF}" type="slidenum">
              <a:rPr lang="ru-RU" smtClean="0"/>
              <a:t>‹#›</a:t>
            </a:fld>
            <a:endParaRPr lang="ru-RU"/>
          </a:p>
        </p:txBody>
      </p:sp>
    </p:spTree>
    <p:extLst>
      <p:ext uri="{BB962C8B-B14F-4D97-AF65-F5344CB8AC3E}">
        <p14:creationId xmlns:p14="http://schemas.microsoft.com/office/powerpoint/2010/main" val="12633629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02412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ru-RU" smtClean="0"/>
              <a:t>Образец текста</a:t>
            </a:r>
          </a:p>
        </p:txBody>
      </p:sp>
      <p:sp>
        <p:nvSpPr>
          <p:cNvPr id="6" name="Content Placeholder 5"/>
          <p:cNvSpPr>
            <a:spLocks noGrp="1"/>
          </p:cNvSpPr>
          <p:nvPr>
            <p:ph sz="quarter" idx="4"/>
          </p:nvPr>
        </p:nvSpPr>
        <p:spPr>
          <a:xfrm>
            <a:off x="5990888" y="2967788"/>
            <a:ext cx="4754880" cy="33415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67CD7B2-C4DE-46B4-8AA0-7289F873E045}" type="datetimeFigureOut">
              <a:rPr lang="ru-RU" smtClean="0"/>
              <a:t>17.02.2022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F9087FC6-79B5-477D-BCC7-D8EB81CFF0FF}" type="slidenum">
              <a:rPr lang="ru-RU" smtClean="0"/>
              <a:t>‹#›</a:t>
            </a:fld>
            <a:endParaRPr lang="ru-RU"/>
          </a:p>
        </p:txBody>
      </p:sp>
    </p:spTree>
    <p:extLst>
      <p:ext uri="{BB962C8B-B14F-4D97-AF65-F5344CB8AC3E}">
        <p14:creationId xmlns:p14="http://schemas.microsoft.com/office/powerpoint/2010/main" val="117343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67CD7B2-C4DE-46B4-8AA0-7289F873E045}" type="datetimeFigureOut">
              <a:rPr lang="ru-RU" smtClean="0"/>
              <a:t>17.02.2022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F9087FC6-79B5-477D-BCC7-D8EB81CFF0FF}" type="slidenum">
              <a:rPr lang="ru-RU" smtClean="0"/>
              <a:t>‹#›</a:t>
            </a:fld>
            <a:endParaRPr lang="ru-RU"/>
          </a:p>
        </p:txBody>
      </p:sp>
    </p:spTree>
    <p:extLst>
      <p:ext uri="{BB962C8B-B14F-4D97-AF65-F5344CB8AC3E}">
        <p14:creationId xmlns:p14="http://schemas.microsoft.com/office/powerpoint/2010/main" val="2667123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7CD7B2-C4DE-46B4-8AA0-7289F873E045}" type="datetimeFigureOut">
              <a:rPr lang="ru-RU" smtClean="0"/>
              <a:t>17.02.2022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F9087FC6-79B5-477D-BCC7-D8EB81CFF0FF}" type="slidenum">
              <a:rPr lang="ru-RU" smtClean="0"/>
              <a:t>‹#›</a:t>
            </a:fld>
            <a:endParaRPr lang="ru-RU"/>
          </a:p>
        </p:txBody>
      </p:sp>
    </p:spTree>
    <p:extLst>
      <p:ext uri="{BB962C8B-B14F-4D97-AF65-F5344CB8AC3E}">
        <p14:creationId xmlns:p14="http://schemas.microsoft.com/office/powerpoint/2010/main" val="1417688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ru-RU" smtClean="0"/>
              <a:t>Образец заголовка</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667CD7B2-C4DE-46B4-8AA0-7289F873E045}" type="datetimeFigureOut">
              <a:rPr lang="ru-RU" smtClean="0"/>
              <a:t>17.02.2022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087FC6-79B5-477D-BCC7-D8EB81CFF0FF}" type="slidenum">
              <a:rPr lang="ru-RU" smtClean="0"/>
              <a:t>‹#›</a:t>
            </a:fld>
            <a:endParaRPr lang="ru-RU"/>
          </a:p>
        </p:txBody>
      </p:sp>
    </p:spTree>
    <p:extLst>
      <p:ext uri="{BB962C8B-B14F-4D97-AF65-F5344CB8AC3E}">
        <p14:creationId xmlns:p14="http://schemas.microsoft.com/office/powerpoint/2010/main" val="4027717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667CD7B2-C4DE-46B4-8AA0-7289F873E045}" type="datetimeFigureOut">
              <a:rPr lang="ru-RU" smtClean="0"/>
              <a:t>17.02.2022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F9087FC6-79B5-477D-BCC7-D8EB81CFF0FF}" type="slidenum">
              <a:rPr lang="ru-RU" smtClean="0"/>
              <a:t>‹#›</a:t>
            </a:fld>
            <a:endParaRPr lang="ru-RU"/>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50595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67CD7B2-C4DE-46B4-8AA0-7289F873E045}" type="datetimeFigureOut">
              <a:rPr lang="ru-RU" smtClean="0"/>
              <a:t>17.02.2022</a:t>
            </a:fld>
            <a:endParaRPr lang="ru-RU"/>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ru-RU"/>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9087FC6-79B5-477D-BCC7-D8EB81CFF0FF}" type="slidenum">
              <a:rPr lang="ru-RU" smtClean="0"/>
              <a:t>‹#›</a:t>
            </a:fld>
            <a:endParaRPr lang="ru-RU"/>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734170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smtClean="0"/>
              <a:t>Data visualization and </a:t>
            </a:r>
            <a:r>
              <a:rPr lang="en-US" dirty="0" err="1" smtClean="0"/>
              <a:t>inforgraphics</a:t>
            </a:r>
            <a:endParaRPr lang="ru-RU" dirty="0"/>
          </a:p>
        </p:txBody>
      </p:sp>
      <p:sp>
        <p:nvSpPr>
          <p:cNvPr id="3" name="Подзаголовок 2"/>
          <p:cNvSpPr>
            <a:spLocks noGrp="1"/>
          </p:cNvSpPr>
          <p:nvPr>
            <p:ph type="subTitle" idx="1"/>
          </p:nvPr>
        </p:nvSpPr>
        <p:spPr/>
        <p:txBody>
          <a:bodyPr/>
          <a:lstStyle/>
          <a:p>
            <a:r>
              <a:rPr lang="en-US" dirty="0" smtClean="0"/>
              <a:t>18.02.2022</a:t>
            </a:r>
            <a:endParaRPr lang="ru-RU" dirty="0"/>
          </a:p>
        </p:txBody>
      </p:sp>
    </p:spTree>
    <p:extLst>
      <p:ext uri="{BB962C8B-B14F-4D97-AF65-F5344CB8AC3E}">
        <p14:creationId xmlns:p14="http://schemas.microsoft.com/office/powerpoint/2010/main" val="2976398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Timeline</a:t>
            </a:r>
            <a:endParaRPr lang="ru-RU" dirty="0"/>
          </a:p>
        </p:txBody>
      </p:sp>
      <p:sp>
        <p:nvSpPr>
          <p:cNvPr id="4" name="Объект 3"/>
          <p:cNvSpPr>
            <a:spLocks noGrp="1"/>
          </p:cNvSpPr>
          <p:nvPr>
            <p:ph sz="half" idx="1"/>
          </p:nvPr>
        </p:nvSpPr>
        <p:spPr/>
        <p:txBody>
          <a:bodyPr/>
          <a:lstStyle/>
          <a:p>
            <a:r>
              <a:rPr lang="en-US" dirty="0"/>
              <a:t>Timeline infographics are the best type of infographic for visualizing the history of something, highlighting important dates, or giving an overview of events</a:t>
            </a:r>
            <a:endParaRPr lang="ru-RU" dirty="0"/>
          </a:p>
        </p:txBody>
      </p:sp>
      <p:pic>
        <p:nvPicPr>
          <p:cNvPr id="6" name="Объект 6"/>
          <p:cNvPicPr>
            <a:picLocks noGrp="1" noChangeAspect="1"/>
          </p:cNvPicPr>
          <p:nvPr>
            <p:ph sz="half" idx="2"/>
          </p:nvPr>
        </p:nvPicPr>
        <p:blipFill>
          <a:blip r:embed="rId2"/>
          <a:stretch>
            <a:fillRect/>
          </a:stretch>
        </p:blipFill>
        <p:spPr>
          <a:xfrm>
            <a:off x="5478757" y="1526092"/>
            <a:ext cx="6296962" cy="3701000"/>
          </a:xfrm>
          <a:prstGeom prst="rect">
            <a:avLst/>
          </a:prstGeom>
        </p:spPr>
      </p:pic>
    </p:spTree>
    <p:extLst>
      <p:ext uri="{BB962C8B-B14F-4D97-AF65-F5344CB8AC3E}">
        <p14:creationId xmlns:p14="http://schemas.microsoft.com/office/powerpoint/2010/main" val="17315257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en-US" b="1" dirty="0"/>
              <a:t>Timeline</a:t>
            </a:r>
            <a:endParaRPr lang="ru-RU" dirty="0"/>
          </a:p>
        </p:txBody>
      </p:sp>
      <p:pic>
        <p:nvPicPr>
          <p:cNvPr id="5" name="Объект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51881" y="1490672"/>
            <a:ext cx="6601549" cy="5101197"/>
          </a:xfrm>
        </p:spPr>
      </p:pic>
    </p:spTree>
    <p:extLst>
      <p:ext uri="{BB962C8B-B14F-4D97-AF65-F5344CB8AC3E}">
        <p14:creationId xmlns:p14="http://schemas.microsoft.com/office/powerpoint/2010/main" val="2722924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informational</a:t>
            </a:r>
            <a:endParaRPr lang="ru-RU" dirty="0"/>
          </a:p>
        </p:txBody>
      </p:sp>
      <p:sp>
        <p:nvSpPr>
          <p:cNvPr id="4" name="Объект 3"/>
          <p:cNvSpPr>
            <a:spLocks noGrp="1"/>
          </p:cNvSpPr>
          <p:nvPr>
            <p:ph sz="half" idx="1"/>
          </p:nvPr>
        </p:nvSpPr>
        <p:spPr/>
        <p:txBody>
          <a:bodyPr/>
          <a:lstStyle/>
          <a:p>
            <a:r>
              <a:rPr lang="en-US" dirty="0"/>
              <a:t>An informational infographic is the best for clearly communicating a new or specialized concept, or to give an overview of a topic.  </a:t>
            </a:r>
          </a:p>
          <a:p>
            <a:endParaRPr lang="en-US" dirty="0"/>
          </a:p>
          <a:p>
            <a:r>
              <a:rPr lang="en-US" dirty="0"/>
              <a:t>Typically, an informational infographic is divided into sections with descriptive headers. </a:t>
            </a:r>
            <a:endParaRPr lang="ru-RU" dirty="0"/>
          </a:p>
        </p:txBody>
      </p:sp>
      <p:pic>
        <p:nvPicPr>
          <p:cNvPr id="6" name="Объект 4"/>
          <p:cNvPicPr>
            <a:picLocks noGrp="1" noChangeAspect="1"/>
          </p:cNvPicPr>
          <p:nvPr>
            <p:ph sz="half" idx="2"/>
          </p:nvPr>
        </p:nvPicPr>
        <p:blipFill>
          <a:blip r:embed="rId2"/>
          <a:stretch>
            <a:fillRect/>
          </a:stretch>
        </p:blipFill>
        <p:spPr>
          <a:xfrm>
            <a:off x="6001247" y="1071349"/>
            <a:ext cx="6018540" cy="5238011"/>
          </a:xfrm>
          <a:prstGeom prst="rect">
            <a:avLst/>
          </a:prstGeom>
        </p:spPr>
      </p:pic>
    </p:spTree>
    <p:extLst>
      <p:ext uri="{BB962C8B-B14F-4D97-AF65-F5344CB8AC3E}">
        <p14:creationId xmlns:p14="http://schemas.microsoft.com/office/powerpoint/2010/main" val="42848437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informational</a:t>
            </a:r>
            <a:endParaRPr lang="ru-RU" dirty="0"/>
          </a:p>
        </p:txBody>
      </p:sp>
      <p:pic>
        <p:nvPicPr>
          <p:cNvPr id="5" name="Объект 6"/>
          <p:cNvPicPr>
            <a:picLocks noGrp="1" noChangeAspect="1"/>
          </p:cNvPicPr>
          <p:nvPr>
            <p:ph sz="half" idx="1"/>
          </p:nvPr>
        </p:nvPicPr>
        <p:blipFill>
          <a:blip r:embed="rId2"/>
          <a:stretch>
            <a:fillRect/>
          </a:stretch>
        </p:blipFill>
        <p:spPr>
          <a:xfrm>
            <a:off x="1023938" y="2319625"/>
            <a:ext cx="4754562" cy="3955475"/>
          </a:xfrm>
          <a:prstGeom prst="rect">
            <a:avLst/>
          </a:prstGeom>
        </p:spPr>
      </p:pic>
      <p:pic>
        <p:nvPicPr>
          <p:cNvPr id="6" name="Объект 5"/>
          <p:cNvPicPr>
            <a:picLocks noGrp="1" noChangeAspect="1"/>
          </p:cNvPicPr>
          <p:nvPr>
            <p:ph sz="half" idx="2"/>
          </p:nvPr>
        </p:nvPicPr>
        <p:blipFill>
          <a:blip r:embed="rId3"/>
          <a:stretch>
            <a:fillRect/>
          </a:stretch>
        </p:blipFill>
        <p:spPr>
          <a:xfrm>
            <a:off x="6531084" y="1003111"/>
            <a:ext cx="4811967" cy="5561462"/>
          </a:xfrm>
          <a:prstGeom prst="rect">
            <a:avLst/>
          </a:prstGeom>
        </p:spPr>
      </p:pic>
    </p:spTree>
    <p:extLst>
      <p:ext uri="{BB962C8B-B14F-4D97-AF65-F5344CB8AC3E}">
        <p14:creationId xmlns:p14="http://schemas.microsoft.com/office/powerpoint/2010/main" val="2540597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Process </a:t>
            </a:r>
            <a:endParaRPr lang="ru-RU" dirty="0"/>
          </a:p>
        </p:txBody>
      </p:sp>
      <p:sp>
        <p:nvSpPr>
          <p:cNvPr id="3" name="Объект 2"/>
          <p:cNvSpPr>
            <a:spLocks noGrp="1"/>
          </p:cNvSpPr>
          <p:nvPr>
            <p:ph sz="half" idx="1"/>
          </p:nvPr>
        </p:nvSpPr>
        <p:spPr/>
        <p:txBody>
          <a:bodyPr>
            <a:normAutofit/>
          </a:bodyPr>
          <a:lstStyle/>
          <a:p>
            <a:r>
              <a:rPr lang="en-US" dirty="0"/>
              <a:t>If your article needs to explain the operation of complex systems or give step-by-step instructions, then infographics are the most visual way to demonstrate this. To do this, you need to break the process into separate stages, give them a clear name and select or draw suitable icons for each section. Each step can be provided with a short accompanying text.</a:t>
            </a:r>
            <a:endParaRPr lang="ru-RU" dirty="0"/>
          </a:p>
        </p:txBody>
      </p:sp>
      <p:pic>
        <p:nvPicPr>
          <p:cNvPr id="5" name="Объект 4"/>
          <p:cNvPicPr>
            <a:picLocks noGrp="1"/>
          </p:cNvPicPr>
          <p:nvPr>
            <p:ph sz="half" idx="2"/>
          </p:nvPr>
        </p:nvPicPr>
        <p:blipFill>
          <a:blip r:embed="rId2"/>
          <a:stretch>
            <a:fillRect/>
          </a:stretch>
        </p:blipFill>
        <p:spPr>
          <a:xfrm>
            <a:off x="5884164" y="1631387"/>
            <a:ext cx="5566308" cy="3800421"/>
          </a:xfrm>
          <a:prstGeom prst="rect">
            <a:avLst/>
          </a:prstGeom>
        </p:spPr>
      </p:pic>
    </p:spTree>
    <p:extLst>
      <p:ext uri="{BB962C8B-B14F-4D97-AF65-F5344CB8AC3E}">
        <p14:creationId xmlns:p14="http://schemas.microsoft.com/office/powerpoint/2010/main" val="1172637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Process</a:t>
            </a:r>
            <a:endParaRPr lang="ru-RU" dirty="0"/>
          </a:p>
        </p:txBody>
      </p:sp>
      <p:sp>
        <p:nvSpPr>
          <p:cNvPr id="3" name="Объект 2"/>
          <p:cNvSpPr>
            <a:spLocks noGrp="1"/>
          </p:cNvSpPr>
          <p:nvPr>
            <p:ph sz="half" idx="1"/>
          </p:nvPr>
        </p:nvSpPr>
        <p:spPr/>
        <p:txBody>
          <a:bodyPr/>
          <a:lstStyle/>
          <a:p>
            <a:r>
              <a:rPr lang="en-US" dirty="0"/>
              <a:t>on the website of the state program "Digital Kazakhstan" explains how to buy goods in online stores in the form of a pie chart with explanatory notes.</a:t>
            </a:r>
            <a:endParaRPr lang="ru-RU" dirty="0"/>
          </a:p>
        </p:txBody>
      </p:sp>
      <p:pic>
        <p:nvPicPr>
          <p:cNvPr id="5" name="Объект 4" descr="https://digitalkz.kz/wp-content/uploads/2018/03/EGOV_Digital-04.jpg"/>
          <p:cNvPicPr>
            <a:picLocks noGrp="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622877" y="1801504"/>
            <a:ext cx="6346209" cy="4408227"/>
          </a:xfrm>
          <a:prstGeom prst="rect">
            <a:avLst/>
          </a:prstGeom>
          <a:noFill/>
          <a:ln>
            <a:noFill/>
          </a:ln>
        </p:spPr>
      </p:pic>
    </p:spTree>
    <p:extLst>
      <p:ext uri="{BB962C8B-B14F-4D97-AF65-F5344CB8AC3E}">
        <p14:creationId xmlns:p14="http://schemas.microsoft.com/office/powerpoint/2010/main" val="2381855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Geographic </a:t>
            </a:r>
            <a:r>
              <a:rPr lang="en-US" b="1" dirty="0" smtClean="0"/>
              <a:t>/ map</a:t>
            </a:r>
            <a:endParaRPr lang="ru-RU" dirty="0"/>
          </a:p>
        </p:txBody>
      </p:sp>
      <p:sp>
        <p:nvSpPr>
          <p:cNvPr id="3" name="Объект 2"/>
          <p:cNvSpPr>
            <a:spLocks noGrp="1"/>
          </p:cNvSpPr>
          <p:nvPr>
            <p:ph sz="half" idx="1"/>
          </p:nvPr>
        </p:nvSpPr>
        <p:spPr/>
        <p:txBody>
          <a:bodyPr/>
          <a:lstStyle/>
          <a:p>
            <a:r>
              <a:rPr lang="en-US" dirty="0"/>
              <a:t>Maps can also be used in data journalism to represent geographic, temporal, or quantitative indicators. The map can show different industry costs around the country or the world, where materials come from, political sentiment in different regions, and other interesting information.</a:t>
            </a:r>
            <a:endParaRPr lang="ru-RU" dirty="0"/>
          </a:p>
        </p:txBody>
      </p:sp>
      <p:pic>
        <p:nvPicPr>
          <p:cNvPr id="5" name="Объект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6596808" y="585216"/>
            <a:ext cx="3911968" cy="5782693"/>
          </a:xfrm>
        </p:spPr>
      </p:pic>
    </p:spTree>
    <p:extLst>
      <p:ext uri="{BB962C8B-B14F-4D97-AF65-F5344CB8AC3E}">
        <p14:creationId xmlns:p14="http://schemas.microsoft.com/office/powerpoint/2010/main" val="1368906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Geographic / map</a:t>
            </a:r>
            <a:endParaRPr lang="ru-RU" dirty="0"/>
          </a:p>
        </p:txBody>
      </p:sp>
      <p:pic>
        <p:nvPicPr>
          <p:cNvPr id="5" name="Объект 4" descr="https://informburo.kz/storage/photos/142/61403cc314c42.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465577" y="2288274"/>
            <a:ext cx="6837173" cy="4180765"/>
          </a:xfrm>
          <a:prstGeom prst="rect">
            <a:avLst/>
          </a:prstGeom>
          <a:noFill/>
          <a:ln>
            <a:noFill/>
          </a:ln>
        </p:spPr>
      </p:pic>
    </p:spTree>
    <p:extLst>
      <p:ext uri="{BB962C8B-B14F-4D97-AF65-F5344CB8AC3E}">
        <p14:creationId xmlns:p14="http://schemas.microsoft.com/office/powerpoint/2010/main" val="27975772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Comparison</a:t>
            </a:r>
            <a:endParaRPr lang="ru-RU" dirty="0"/>
          </a:p>
        </p:txBody>
      </p:sp>
      <p:sp>
        <p:nvSpPr>
          <p:cNvPr id="3" name="Объект 2"/>
          <p:cNvSpPr>
            <a:spLocks noGrp="1"/>
          </p:cNvSpPr>
          <p:nvPr>
            <p:ph sz="half" idx="1"/>
          </p:nvPr>
        </p:nvSpPr>
        <p:spPr/>
        <p:txBody>
          <a:bodyPr/>
          <a:lstStyle/>
          <a:p>
            <a:r>
              <a:rPr lang="en-US" dirty="0"/>
              <a:t>Typically, comparison infographic are split down the middle vertically or horizontally, with one option on each side. </a:t>
            </a:r>
          </a:p>
          <a:p>
            <a:endParaRPr lang="ru-RU" dirty="0"/>
          </a:p>
        </p:txBody>
      </p:sp>
      <p:pic>
        <p:nvPicPr>
          <p:cNvPr id="7" name="Объект 6"/>
          <p:cNvPicPr>
            <a:picLocks noGrp="1" noChangeAspect="1"/>
          </p:cNvPicPr>
          <p:nvPr>
            <p:ph sz="half" idx="2"/>
          </p:nvPr>
        </p:nvPicPr>
        <p:blipFill>
          <a:blip r:embed="rId2"/>
          <a:stretch>
            <a:fillRect/>
          </a:stretch>
        </p:blipFill>
        <p:spPr>
          <a:xfrm>
            <a:off x="6085531" y="757451"/>
            <a:ext cx="2512558" cy="5061269"/>
          </a:xfrm>
          <a:prstGeom prst="rect">
            <a:avLst/>
          </a:prstGeom>
        </p:spPr>
      </p:pic>
      <p:pic>
        <p:nvPicPr>
          <p:cNvPr id="8" name="Рисунок 7"/>
          <p:cNvPicPr>
            <a:picLocks noChangeAspect="1"/>
          </p:cNvPicPr>
          <p:nvPr/>
        </p:nvPicPr>
        <p:blipFill>
          <a:blip r:embed="rId3"/>
          <a:stretch>
            <a:fillRect/>
          </a:stretch>
        </p:blipFill>
        <p:spPr>
          <a:xfrm>
            <a:off x="9046049" y="956310"/>
            <a:ext cx="2343150" cy="5353050"/>
          </a:xfrm>
          <a:prstGeom prst="rect">
            <a:avLst/>
          </a:prstGeom>
        </p:spPr>
      </p:pic>
    </p:spTree>
    <p:extLst>
      <p:ext uri="{BB962C8B-B14F-4D97-AF65-F5344CB8AC3E}">
        <p14:creationId xmlns:p14="http://schemas.microsoft.com/office/powerpoint/2010/main" val="3100737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Comparison</a:t>
            </a:r>
            <a:endParaRPr lang="ru-RU" dirty="0"/>
          </a:p>
        </p:txBody>
      </p:sp>
      <p:pic>
        <p:nvPicPr>
          <p:cNvPr id="6" name="Объект 5"/>
          <p:cNvPicPr>
            <a:picLocks noGrp="1" noChangeAspect="1"/>
          </p:cNvPicPr>
          <p:nvPr>
            <p:ph idx="1"/>
          </p:nvPr>
        </p:nvPicPr>
        <p:blipFill>
          <a:blip r:embed="rId2"/>
          <a:stretch>
            <a:fillRect/>
          </a:stretch>
        </p:blipFill>
        <p:spPr>
          <a:xfrm>
            <a:off x="2536050" y="1671851"/>
            <a:ext cx="6157573" cy="4977520"/>
          </a:xfrm>
          <a:prstGeom prst="rect">
            <a:avLst/>
          </a:prstGeom>
        </p:spPr>
      </p:pic>
    </p:spTree>
    <p:extLst>
      <p:ext uri="{BB962C8B-B14F-4D97-AF65-F5344CB8AC3E}">
        <p14:creationId xmlns:p14="http://schemas.microsoft.com/office/powerpoint/2010/main" val="2042076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Infographics</a:t>
            </a:r>
            <a:endParaRPr lang="ru-RU" dirty="0"/>
          </a:p>
        </p:txBody>
      </p:sp>
      <p:sp>
        <p:nvSpPr>
          <p:cNvPr id="3" name="Объект 2"/>
          <p:cNvSpPr>
            <a:spLocks noGrp="1"/>
          </p:cNvSpPr>
          <p:nvPr>
            <p:ph idx="1"/>
          </p:nvPr>
        </p:nvSpPr>
        <p:spPr/>
        <p:txBody>
          <a:bodyPr/>
          <a:lstStyle/>
          <a:p>
            <a:r>
              <a:rPr lang="en-US" dirty="0" smtClean="0"/>
              <a:t>It is a </a:t>
            </a:r>
            <a:r>
              <a:rPr lang="en-US" dirty="0"/>
              <a:t>visual representation of information or data, e.g. as a chart or diagram</a:t>
            </a:r>
            <a:r>
              <a:rPr lang="en-US" dirty="0" smtClean="0"/>
              <a:t>.</a:t>
            </a:r>
          </a:p>
          <a:p>
            <a:endParaRPr lang="en-US" dirty="0"/>
          </a:p>
          <a:p>
            <a:r>
              <a:rPr lang="en-US" dirty="0"/>
              <a:t>Infographics are used as a powerful tool to allow people to easily digest </a:t>
            </a:r>
            <a:r>
              <a:rPr lang="en-US" b="1" dirty="0"/>
              <a:t>information</a:t>
            </a:r>
            <a:r>
              <a:rPr lang="en-US" dirty="0"/>
              <a:t> through the use of visual data, charts, and statistics. With the proper use of color, proportion, and negative space, information can be transformed into memorable, attention-grabbing and even persuasive </a:t>
            </a:r>
            <a:r>
              <a:rPr lang="en-US" dirty="0" smtClean="0"/>
              <a:t>graphics.</a:t>
            </a:r>
          </a:p>
          <a:p>
            <a:endParaRPr lang="en-US" dirty="0"/>
          </a:p>
          <a:p>
            <a:r>
              <a:rPr lang="en-US" dirty="0" smtClean="0"/>
              <a:t>“A good infographics worth a thousand words”</a:t>
            </a:r>
            <a:endParaRPr lang="ru-RU" dirty="0"/>
          </a:p>
        </p:txBody>
      </p:sp>
    </p:spTree>
    <p:extLst>
      <p:ext uri="{BB962C8B-B14F-4D97-AF65-F5344CB8AC3E}">
        <p14:creationId xmlns:p14="http://schemas.microsoft.com/office/powerpoint/2010/main" val="789988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Hierarchical </a:t>
            </a:r>
            <a:endParaRPr lang="ru-RU" dirty="0"/>
          </a:p>
        </p:txBody>
      </p:sp>
      <p:sp>
        <p:nvSpPr>
          <p:cNvPr id="4" name="Объект 3"/>
          <p:cNvSpPr>
            <a:spLocks noGrp="1"/>
          </p:cNvSpPr>
          <p:nvPr>
            <p:ph sz="half" idx="1"/>
          </p:nvPr>
        </p:nvSpPr>
        <p:spPr/>
        <p:txBody>
          <a:bodyPr/>
          <a:lstStyle/>
          <a:p>
            <a:r>
              <a:rPr lang="en-US" dirty="0"/>
              <a:t>A hierarchical infographic can organize information from greatest to least. </a:t>
            </a:r>
          </a:p>
          <a:p>
            <a:r>
              <a:rPr lang="en-US" dirty="0"/>
              <a:t>It is customary to show a hierarchical data structure through a tree diagram like a genealogical tree or to build on the principle of a pyramid like Maslow's pyramid of needs. </a:t>
            </a:r>
            <a:endParaRPr lang="ru-RU" dirty="0"/>
          </a:p>
        </p:txBody>
      </p:sp>
      <p:pic>
        <p:nvPicPr>
          <p:cNvPr id="7" name="Объект 6"/>
          <p:cNvPicPr>
            <a:picLocks noGrp="1" noChangeAspect="1"/>
          </p:cNvPicPr>
          <p:nvPr>
            <p:ph sz="half" idx="2"/>
          </p:nvPr>
        </p:nvPicPr>
        <p:blipFill>
          <a:blip r:embed="rId2"/>
          <a:stretch>
            <a:fillRect/>
          </a:stretch>
        </p:blipFill>
        <p:spPr>
          <a:xfrm>
            <a:off x="5884164" y="1480783"/>
            <a:ext cx="5085542" cy="4510584"/>
          </a:xfrm>
          <a:prstGeom prst="rect">
            <a:avLst/>
          </a:prstGeom>
        </p:spPr>
      </p:pic>
    </p:spTree>
    <p:extLst>
      <p:ext uri="{BB962C8B-B14F-4D97-AF65-F5344CB8AC3E}">
        <p14:creationId xmlns:p14="http://schemas.microsoft.com/office/powerpoint/2010/main" val="733205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Hierarchical</a:t>
            </a:r>
            <a:endParaRPr lang="ru-RU" dirty="0"/>
          </a:p>
        </p:txBody>
      </p:sp>
      <p:pic>
        <p:nvPicPr>
          <p:cNvPr id="5" name="Объект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p:pic>
      <p:pic>
        <p:nvPicPr>
          <p:cNvPr id="6" name="Объект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989637" y="2718699"/>
            <a:ext cx="5935297" cy="3941408"/>
          </a:xfrm>
        </p:spPr>
      </p:pic>
    </p:spTree>
    <p:extLst>
      <p:ext uri="{BB962C8B-B14F-4D97-AF65-F5344CB8AC3E}">
        <p14:creationId xmlns:p14="http://schemas.microsoft.com/office/powerpoint/2010/main" val="41259139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List infographic </a:t>
            </a:r>
            <a:endParaRPr lang="ru-RU" dirty="0"/>
          </a:p>
        </p:txBody>
      </p:sp>
      <p:pic>
        <p:nvPicPr>
          <p:cNvPr id="6" name="Объект 5"/>
          <p:cNvPicPr>
            <a:picLocks noGrp="1" noChangeAspect="1"/>
          </p:cNvPicPr>
          <p:nvPr>
            <p:ph sz="half" idx="1"/>
          </p:nvPr>
        </p:nvPicPr>
        <p:blipFill>
          <a:blip r:embed="rId2"/>
          <a:stretch>
            <a:fillRect/>
          </a:stretch>
        </p:blipFill>
        <p:spPr>
          <a:xfrm>
            <a:off x="786175" y="1910688"/>
            <a:ext cx="4818863" cy="4398038"/>
          </a:xfrm>
          <a:prstGeom prst="rect">
            <a:avLst/>
          </a:prstGeom>
        </p:spPr>
      </p:pic>
      <p:sp>
        <p:nvSpPr>
          <p:cNvPr id="7" name="Объект 6"/>
          <p:cNvSpPr>
            <a:spLocks noGrp="1"/>
          </p:cNvSpPr>
          <p:nvPr>
            <p:ph sz="half" idx="2"/>
          </p:nvPr>
        </p:nvSpPr>
        <p:spPr/>
        <p:txBody>
          <a:bodyPr/>
          <a:lstStyle/>
          <a:p>
            <a:r>
              <a:rPr lang="en-US" dirty="0" smtClean="0"/>
              <a:t>It is a type of informational </a:t>
            </a:r>
            <a:r>
              <a:rPr lang="en-US" dirty="0" err="1" smtClean="0"/>
              <a:t>inforgraphic</a:t>
            </a:r>
            <a:r>
              <a:rPr lang="en-US" dirty="0" smtClean="0"/>
              <a:t>.</a:t>
            </a:r>
          </a:p>
          <a:p>
            <a:endParaRPr lang="en-US" dirty="0"/>
          </a:p>
          <a:p>
            <a:r>
              <a:rPr lang="en-US" dirty="0"/>
              <a:t>List </a:t>
            </a:r>
            <a:r>
              <a:rPr lang="en-US" dirty="0" smtClean="0"/>
              <a:t>infographics are </a:t>
            </a:r>
            <a:r>
              <a:rPr lang="en-US" dirty="0"/>
              <a:t>generally straightforward—the goal is to make them more eye-catching than a basic list. </a:t>
            </a:r>
            <a:endParaRPr lang="ru-RU" dirty="0"/>
          </a:p>
        </p:txBody>
      </p:sp>
    </p:spTree>
    <p:extLst>
      <p:ext uri="{BB962C8B-B14F-4D97-AF65-F5344CB8AC3E}">
        <p14:creationId xmlns:p14="http://schemas.microsoft.com/office/powerpoint/2010/main" val="22009996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Animated and interactive </a:t>
            </a:r>
            <a:r>
              <a:rPr lang="en-US" dirty="0" smtClean="0"/>
              <a:t>infographic</a:t>
            </a:r>
            <a:endParaRPr lang="ru-RU" dirty="0"/>
          </a:p>
        </p:txBody>
      </p:sp>
      <p:sp>
        <p:nvSpPr>
          <p:cNvPr id="5" name="Объект 4"/>
          <p:cNvSpPr>
            <a:spLocks noGrp="1"/>
          </p:cNvSpPr>
          <p:nvPr>
            <p:ph idx="1"/>
          </p:nvPr>
        </p:nvSpPr>
        <p:spPr/>
        <p:txBody>
          <a:bodyPr/>
          <a:lstStyle/>
          <a:p>
            <a:r>
              <a:rPr lang="en-US" dirty="0"/>
              <a:t>The advantage of online publications is that the visualization does not have to be presented as static images. Although it may take extra time to develop, animated elements make images more interesting and grab readers' attention quickly. However, keep in mind that moving elements do not detract too much from the information content of your infographic. </a:t>
            </a:r>
            <a:endParaRPr lang="en-US" dirty="0" smtClean="0"/>
          </a:p>
          <a:p>
            <a:r>
              <a:rPr lang="en-US" dirty="0" smtClean="0"/>
              <a:t>Interactive </a:t>
            </a:r>
            <a:r>
              <a:rPr lang="en-US" dirty="0"/>
              <a:t>infographics are even more complex and highly skilled, but also allow for more web design and multimedia capabilities. You can design infographics in such a way that readers can control the animation and navigate to different information sections. </a:t>
            </a:r>
            <a:endParaRPr lang="ru-RU" dirty="0"/>
          </a:p>
        </p:txBody>
      </p:sp>
    </p:spTree>
    <p:extLst>
      <p:ext uri="{BB962C8B-B14F-4D97-AF65-F5344CB8AC3E}">
        <p14:creationId xmlns:p14="http://schemas.microsoft.com/office/powerpoint/2010/main" val="14959310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Is it a new thing?</a:t>
            </a:r>
            <a:endParaRPr lang="ru-RU" dirty="0"/>
          </a:p>
        </p:txBody>
      </p:sp>
      <p:sp>
        <p:nvSpPr>
          <p:cNvPr id="5" name="Текст 4"/>
          <p:cNvSpPr>
            <a:spLocks noGrp="1"/>
          </p:cNvSpPr>
          <p:nvPr>
            <p:ph type="body" sz="half" idx="2"/>
          </p:nvPr>
        </p:nvSpPr>
        <p:spPr/>
        <p:txBody>
          <a:bodyPr>
            <a:normAutofit/>
          </a:bodyPr>
          <a:lstStyle/>
          <a:p>
            <a:r>
              <a:rPr lang="en-US" sz="2000" dirty="0"/>
              <a:t>Data visualization of schools in Manchester showing enrollment and school costs in The Guardian in </a:t>
            </a:r>
            <a:r>
              <a:rPr lang="en-US" sz="2000" dirty="0" smtClean="0"/>
              <a:t>1821.</a:t>
            </a:r>
            <a:endParaRPr lang="ru-RU" sz="2000" dirty="0"/>
          </a:p>
        </p:txBody>
      </p:sp>
      <p:pic>
        <p:nvPicPr>
          <p:cNvPr id="1027" name="Рисунок 1" descr="Журналистика данных в Guardian в 1821 году (The Guardi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75589" y="1833563"/>
            <a:ext cx="6286500"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54209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Autofit/>
          </a:bodyPr>
          <a:lstStyle/>
          <a:p>
            <a:r>
              <a:rPr lang="en-US" sz="2400" dirty="0"/>
              <a:t>infographic in the New York Tribune showing the change in cholera deaths in New York City in 1849. </a:t>
            </a:r>
            <a:endParaRPr lang="ru-RU" sz="2400" dirty="0"/>
          </a:p>
        </p:txBody>
      </p:sp>
      <p:pic>
        <p:nvPicPr>
          <p:cNvPr id="2051" name="Рисунок 4"/>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859810" y="181344"/>
            <a:ext cx="10249468" cy="4778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62339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en-US" sz="1800" dirty="0"/>
              <a:t>"Diagram of the causes of mortality in the army in the East" was published in </a:t>
            </a:r>
            <a:r>
              <a:rPr lang="en-US" sz="1800" i="1" dirty="0"/>
              <a:t>Notes on Matters Affecting the Health, Efficiency, and Hospital Administration of the British Army</a:t>
            </a:r>
            <a:r>
              <a:rPr lang="en-US" sz="1800" dirty="0"/>
              <a:t> and sent to Queen Victoria in 1858. </a:t>
            </a:r>
            <a:endParaRPr lang="ru-RU" sz="1800" dirty="0"/>
          </a:p>
        </p:txBody>
      </p:sp>
      <p:sp>
        <p:nvSpPr>
          <p:cNvPr id="4" name="Текст 3"/>
          <p:cNvSpPr>
            <a:spLocks noGrp="1"/>
          </p:cNvSpPr>
          <p:nvPr>
            <p:ph type="body" sz="half" idx="2"/>
          </p:nvPr>
        </p:nvSpPr>
        <p:spPr/>
        <p:txBody>
          <a:bodyPr>
            <a:normAutofit fontScale="85000" lnSpcReduction="20000"/>
          </a:bodyPr>
          <a:lstStyle/>
          <a:p>
            <a:r>
              <a:rPr lang="en-US" dirty="0"/>
              <a:t>This graphic indicates the number of deaths that </a:t>
            </a:r>
            <a:r>
              <a:rPr lang="en-US" dirty="0" smtClean="0"/>
              <a:t>occurred </a:t>
            </a:r>
            <a:r>
              <a:rPr lang="en-US" dirty="0"/>
              <a:t>from preventable diseases (in blue), those that were the results of wounds (in red), and those due to other causes (in black). </a:t>
            </a:r>
          </a:p>
          <a:p>
            <a:endParaRPr lang="ru-RU"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9088" y="101078"/>
            <a:ext cx="8535537" cy="4673207"/>
          </a:xfrm>
          <a:prstGeom prst="rect">
            <a:avLst/>
          </a:prstGeom>
        </p:spPr>
      </p:pic>
    </p:spTree>
    <p:extLst>
      <p:ext uri="{BB962C8B-B14F-4D97-AF65-F5344CB8AC3E}">
        <p14:creationId xmlns:p14="http://schemas.microsoft.com/office/powerpoint/2010/main" val="39829998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b="1" dirty="0"/>
              <a:t>Anatomy Of An </a:t>
            </a:r>
            <a:r>
              <a:rPr lang="en-US" b="1" dirty="0" smtClean="0"/>
              <a:t>Infographic</a:t>
            </a:r>
            <a:endParaRPr lang="ru-RU" dirty="0"/>
          </a:p>
        </p:txBody>
      </p:sp>
      <p:graphicFrame>
        <p:nvGraphicFramePr>
          <p:cNvPr id="7" name="Объект 6"/>
          <p:cNvGraphicFramePr>
            <a:graphicFrameLocks noGrp="1"/>
          </p:cNvGraphicFramePr>
          <p:nvPr>
            <p:ph idx="1"/>
            <p:extLst>
              <p:ext uri="{D42A27DB-BD31-4B8C-83A1-F6EECF244321}">
                <p14:modId xmlns:p14="http://schemas.microsoft.com/office/powerpoint/2010/main" val="1492610461"/>
              </p:ext>
            </p:extLst>
          </p:nvPr>
        </p:nvGraphicFramePr>
        <p:xfrm>
          <a:off x="696037" y="1842448"/>
          <a:ext cx="10809026" cy="47630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56222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24128" y="585216"/>
            <a:ext cx="9720072" cy="3413578"/>
          </a:xfrm>
        </p:spPr>
        <p:txBody>
          <a:bodyPr>
            <a:normAutofit/>
          </a:bodyPr>
          <a:lstStyle/>
          <a:p>
            <a:r>
              <a:rPr lang="en-US" dirty="0" smtClean="0"/>
              <a:t>The type of your infographics depends on the type of the information you have</a:t>
            </a:r>
            <a:endParaRPr lang="ru-RU" dirty="0"/>
          </a:p>
        </p:txBody>
      </p:sp>
      <p:sp>
        <p:nvSpPr>
          <p:cNvPr id="3" name="Объект 2"/>
          <p:cNvSpPr>
            <a:spLocks noGrp="1"/>
          </p:cNvSpPr>
          <p:nvPr>
            <p:ph idx="1"/>
          </p:nvPr>
        </p:nvSpPr>
        <p:spPr>
          <a:xfrm>
            <a:off x="1024128" y="4926842"/>
            <a:ext cx="9720073" cy="1382518"/>
          </a:xfrm>
        </p:spPr>
        <p:txBody>
          <a:bodyPr/>
          <a:lstStyle/>
          <a:p>
            <a:r>
              <a:rPr lang="en-US" dirty="0" smtClean="0"/>
              <a:t>What kind of data do you know?</a:t>
            </a:r>
            <a:endParaRPr lang="ru-RU" dirty="0"/>
          </a:p>
        </p:txBody>
      </p:sp>
    </p:spTree>
    <p:extLst>
      <p:ext uri="{BB962C8B-B14F-4D97-AF65-F5344CB8AC3E}">
        <p14:creationId xmlns:p14="http://schemas.microsoft.com/office/powerpoint/2010/main" val="2797877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t>statistical</a:t>
            </a:r>
            <a:endParaRPr lang="ru-RU" dirty="0"/>
          </a:p>
        </p:txBody>
      </p:sp>
      <p:sp>
        <p:nvSpPr>
          <p:cNvPr id="3" name="Объект 2"/>
          <p:cNvSpPr>
            <a:spLocks noGrp="1"/>
          </p:cNvSpPr>
          <p:nvPr>
            <p:ph sz="half" idx="1"/>
          </p:nvPr>
        </p:nvSpPr>
        <p:spPr/>
        <p:txBody>
          <a:bodyPr/>
          <a:lstStyle/>
          <a:p>
            <a:r>
              <a:rPr lang="en-US" dirty="0"/>
              <a:t>If you want to visualize survey results, present data from multiple sources, or backup an argument with relevant data, then a statistical infographic is the best infographic to do that. </a:t>
            </a:r>
          </a:p>
          <a:p>
            <a:endParaRPr lang="en-US" dirty="0"/>
          </a:p>
          <a:p>
            <a:r>
              <a:rPr lang="en-US" dirty="0"/>
              <a:t>A statistical infographic puts the focus on your data. The layout and visuals will help you tell the story behind your data.</a:t>
            </a:r>
            <a:endParaRPr lang="ru-RU" dirty="0"/>
          </a:p>
        </p:txBody>
      </p:sp>
      <p:pic>
        <p:nvPicPr>
          <p:cNvPr id="5" name="Picture 2" descr="Комплексный обед"/>
          <p:cNvPicPr>
            <a:picLocks noGrp="1" noChangeAspect="1" noChangeArrowheads="1"/>
          </p:cNvPicPr>
          <p:nvPr>
            <p:ph sz="half" idx="2"/>
          </p:nvPr>
        </p:nvPicPr>
        <p:blipFill>
          <a:blip r:embed="rId2" cstate="print">
            <a:extLst>
              <a:ext uri="{28A0092B-C50C-407E-A947-70E740481C1C}">
                <a14:useLocalDpi xmlns:a14="http://schemas.microsoft.com/office/drawing/2010/main" val="0"/>
              </a:ext>
            </a:extLst>
          </a:blip>
          <a:srcRect/>
          <a:stretch>
            <a:fillRect/>
          </a:stretch>
        </p:blipFill>
        <p:spPr bwMode="auto">
          <a:xfrm>
            <a:off x="5779007" y="921223"/>
            <a:ext cx="5807942" cy="57636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35901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r>
              <a:rPr lang="en-US" dirty="0"/>
              <a:t>statistical</a:t>
            </a:r>
            <a:endParaRPr lang="ru-RU" dirty="0"/>
          </a:p>
        </p:txBody>
      </p:sp>
      <p:pic>
        <p:nvPicPr>
          <p:cNvPr id="8" name="Рисунок 7"/>
          <p:cNvPicPr>
            <a:picLocks noChangeAspect="1"/>
          </p:cNvPicPr>
          <p:nvPr/>
        </p:nvPicPr>
        <p:blipFill>
          <a:blip r:embed="rId2"/>
          <a:stretch>
            <a:fillRect/>
          </a:stretch>
        </p:blipFill>
        <p:spPr>
          <a:xfrm>
            <a:off x="6678895" y="3150177"/>
            <a:ext cx="5513105" cy="1874456"/>
          </a:xfrm>
          <a:prstGeom prst="rect">
            <a:avLst/>
          </a:prstGeom>
        </p:spPr>
      </p:pic>
      <p:pic>
        <p:nvPicPr>
          <p:cNvPr id="9" name="Рисунок 8"/>
          <p:cNvPicPr>
            <a:picLocks noChangeAspect="1"/>
          </p:cNvPicPr>
          <p:nvPr/>
        </p:nvPicPr>
        <p:blipFill>
          <a:blip r:embed="rId3"/>
          <a:stretch>
            <a:fillRect/>
          </a:stretch>
        </p:blipFill>
        <p:spPr>
          <a:xfrm>
            <a:off x="484115" y="2506803"/>
            <a:ext cx="6194780" cy="2938654"/>
          </a:xfrm>
          <a:prstGeom prst="rect">
            <a:avLst/>
          </a:prstGeom>
        </p:spPr>
      </p:pic>
    </p:spTree>
    <p:extLst>
      <p:ext uri="{BB962C8B-B14F-4D97-AF65-F5344CB8AC3E}">
        <p14:creationId xmlns:p14="http://schemas.microsoft.com/office/powerpoint/2010/main" val="104754258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нтеграл">
  <a:themeElements>
    <a:clrScheme name="Интеграл">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Интеграл">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Интеграл">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72</TotalTime>
  <Words>726</Words>
  <Application>Microsoft Office PowerPoint</Application>
  <PresentationFormat>Широкоэкранный</PresentationFormat>
  <Paragraphs>62</Paragraphs>
  <Slides>23</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23</vt:i4>
      </vt:variant>
    </vt:vector>
  </HeadingPairs>
  <TitlesOfParts>
    <vt:vector size="28" baseType="lpstr">
      <vt:lpstr>Calibri</vt:lpstr>
      <vt:lpstr>Tw Cen MT</vt:lpstr>
      <vt:lpstr>Tw Cen MT Condensed</vt:lpstr>
      <vt:lpstr>Wingdings 3</vt:lpstr>
      <vt:lpstr>Интеграл</vt:lpstr>
      <vt:lpstr>Data visualization and inforgraphics</vt:lpstr>
      <vt:lpstr>Infographics</vt:lpstr>
      <vt:lpstr>Is it a new thing?</vt:lpstr>
      <vt:lpstr>infographic in the New York Tribune showing the change in cholera deaths in New York City in 1849. </vt:lpstr>
      <vt:lpstr>"Diagram of the causes of mortality in the army in the East" was published in Notes on Matters Affecting the Health, Efficiency, and Hospital Administration of the British Army and sent to Queen Victoria in 1858. </vt:lpstr>
      <vt:lpstr>Anatomy Of An Infographic</vt:lpstr>
      <vt:lpstr>The type of your infographics depends on the type of the information you have</vt:lpstr>
      <vt:lpstr>statistical</vt:lpstr>
      <vt:lpstr>statistical</vt:lpstr>
      <vt:lpstr>Timeline</vt:lpstr>
      <vt:lpstr>Timeline</vt:lpstr>
      <vt:lpstr>informational</vt:lpstr>
      <vt:lpstr>informational</vt:lpstr>
      <vt:lpstr>Process </vt:lpstr>
      <vt:lpstr>Process</vt:lpstr>
      <vt:lpstr>Geographic / map</vt:lpstr>
      <vt:lpstr>Geographic / map</vt:lpstr>
      <vt:lpstr>Comparison</vt:lpstr>
      <vt:lpstr>Comparison</vt:lpstr>
      <vt:lpstr>Hierarchical </vt:lpstr>
      <vt:lpstr>Hierarchical</vt:lpstr>
      <vt:lpstr>List infographic </vt:lpstr>
      <vt:lpstr>Animated and interactive infographic</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visualization and inforgraphics</dc:title>
  <dc:creator>Эльмира Даулбаева</dc:creator>
  <cp:lastModifiedBy>Эльмира Даулбаева</cp:lastModifiedBy>
  <cp:revision>11</cp:revision>
  <dcterms:created xsi:type="dcterms:W3CDTF">2022-02-17T16:21:56Z</dcterms:created>
  <dcterms:modified xsi:type="dcterms:W3CDTF">2022-02-17T17:34:18Z</dcterms:modified>
</cp:coreProperties>
</file>